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0789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4"/>
  </p:normalViewPr>
  <p:slideViewPr>
    <p:cSldViewPr>
      <p:cViewPr varScale="1">
        <p:scale>
          <a:sx n="129" d="100"/>
          <a:sy n="129" d="100"/>
        </p:scale>
        <p:origin x="1793" y="8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1:26:04" idx="1">
    <p:pos x="0" y="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CC19DDB5-FFDC-FA4B-8B1B-7A7CB7DF2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0789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cs typeface="Times New Roman" pitchFamily="16" charset="0"/>
            </a:endParaRPr>
          </a:p>
        </p:txBody>
      </p:sp>
      <p:sp>
        <p:nvSpPr>
          <p:cNvPr id="3074" name="AutoShape 2">
            <a:extLst>
              <a:ext uri="{FF2B5EF4-FFF2-40B4-BE49-F238E27FC236}">
                <a16:creationId xmlns:a16="http://schemas.microsoft.com/office/drawing/2014/main" id="{0FCF3FCB-12D9-384D-9B59-D38AA27AE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0789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cs typeface="Times New Roman" pitchFamily="16" charset="0"/>
            </a:endParaRPr>
          </a:p>
        </p:txBody>
      </p:sp>
      <p:sp>
        <p:nvSpPr>
          <p:cNvPr id="3075" name="AutoShape 3">
            <a:extLst>
              <a:ext uri="{FF2B5EF4-FFF2-40B4-BE49-F238E27FC236}">
                <a16:creationId xmlns:a16="http://schemas.microsoft.com/office/drawing/2014/main" id="{DF610FEF-3540-A441-91D0-F21C81A51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0789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cs typeface="Times New Roman" pitchFamily="16" charset="0"/>
            </a:endParaRPr>
          </a:p>
        </p:txBody>
      </p:sp>
      <p:sp>
        <p:nvSpPr>
          <p:cNvPr id="3076" name="AutoShape 4">
            <a:extLst>
              <a:ext uri="{FF2B5EF4-FFF2-40B4-BE49-F238E27FC236}">
                <a16:creationId xmlns:a16="http://schemas.microsoft.com/office/drawing/2014/main" id="{B5C82A60-1530-1A49-8FAF-6357C88BC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0789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cs typeface="Times New Roman" pitchFamily="16" charset="0"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DE5DCDE2-66D1-B948-A3E4-047B4F4CF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cs typeface="Times New Roman" pitchFamily="16" charset="0"/>
            </a:endParaRP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1E385A69-8476-C342-8E0D-70871F066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cs typeface="Times New Roman" pitchFamily="16" charset="0"/>
            </a:endParaRPr>
          </a:p>
        </p:txBody>
      </p:sp>
      <p:sp>
        <p:nvSpPr>
          <p:cNvPr id="32776" name="Rectangle 7">
            <a:extLst>
              <a:ext uri="{FF2B5EF4-FFF2-40B4-BE49-F238E27FC236}">
                <a16:creationId xmlns:a16="http://schemas.microsoft.com/office/drawing/2014/main" id="{52F56A5B-B677-EA4E-9BC1-B4E231C2B83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681038"/>
            <a:ext cx="4530725" cy="33972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F3AA8B20-27C4-CA4D-BCC5-75794DACED1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11650"/>
            <a:ext cx="5480050" cy="4078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PR" noProof="0"/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776607E4-7AA3-FC4A-8C10-0C6F9C2B6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cs typeface="Times New Roman" pitchFamily="16" charset="0"/>
            </a:endParaRPr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41D6E9EF-E1EC-D242-9FCE-E6544681015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21713"/>
            <a:ext cx="2965450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B2B72111-8253-B544-B5A8-E410F48578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>
            <a:extLst>
              <a:ext uri="{FF2B5EF4-FFF2-40B4-BE49-F238E27FC236}">
                <a16:creationId xmlns:a16="http://schemas.microsoft.com/office/drawing/2014/main" id="{336172BE-DAE2-A945-B9BE-8057EEAA16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E074948-7A0A-7348-A233-E5D7CE48614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614A9ACB-8315-0C47-B0B1-F615EDA59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670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C4C5B70-BF72-814C-BC96-7BF19D13F1A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F4FA3920-3C20-C248-8915-6CFF8974CC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solidFill>
            <a:srgbClr val="FFFFFF"/>
          </a:solidFill>
          <a:ln/>
        </p:spPr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AEE771F4-5EEB-C147-A708-893187AB0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>
            <a:extLst>
              <a:ext uri="{FF2B5EF4-FFF2-40B4-BE49-F238E27FC236}">
                <a16:creationId xmlns:a16="http://schemas.microsoft.com/office/drawing/2014/main" id="{F4ACBE17-5E31-7F4C-9370-71929B2DCB5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D9BDDA6-4A7B-5443-B3E6-052C8051615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9D264BC4-6E72-3B4D-9364-C7C474117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670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8C7165B-D34F-7C4D-97EC-0FD12F65BC9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85A15B05-915D-234C-B128-26034812CA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solidFill>
            <a:srgbClr val="FFFFFF"/>
          </a:solidFill>
          <a:ln/>
        </p:spPr>
      </p:sp>
      <p:sp>
        <p:nvSpPr>
          <p:cNvPr id="43013" name="Rectangle 3">
            <a:extLst>
              <a:ext uri="{FF2B5EF4-FFF2-40B4-BE49-F238E27FC236}">
                <a16:creationId xmlns:a16="http://schemas.microsoft.com/office/drawing/2014/main" id="{5EF7699B-0090-2747-B626-0250ABDFE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>
            <a:extLst>
              <a:ext uri="{FF2B5EF4-FFF2-40B4-BE49-F238E27FC236}">
                <a16:creationId xmlns:a16="http://schemas.microsoft.com/office/drawing/2014/main" id="{9BC81A28-F157-4443-A39D-8EE0E965A32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3F7E76A-C694-1E4E-9DAD-6A7060DAEA0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68020FF0-524E-4748-987D-6579618AE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670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E73C6DC-6585-1548-83C0-CFD9E110571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49576234-5FE9-CB47-A581-5DFA62E2E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solidFill>
            <a:srgbClr val="FFFFFF"/>
          </a:solidFill>
          <a:ln/>
        </p:spPr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26F91114-13D7-8649-AA4C-5E5586D3B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>
            <a:extLst>
              <a:ext uri="{FF2B5EF4-FFF2-40B4-BE49-F238E27FC236}">
                <a16:creationId xmlns:a16="http://schemas.microsoft.com/office/drawing/2014/main" id="{0355900B-2E1E-1048-BE00-B9DACB4D638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B9CF43C-99BD-374B-B4BA-A41A33DCDDC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869F4E59-4177-704C-8959-E5C71696A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670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4F1A5C4-B2F8-7346-A297-F3CCACCF9A8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5AF2B0D3-7355-D44D-A386-B464B5F3D8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solidFill>
            <a:srgbClr val="FFFFFF"/>
          </a:solidFill>
          <a:ln/>
        </p:spPr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28D3DFB0-5145-BF4F-B041-A1DE61971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>
            <a:extLst>
              <a:ext uri="{FF2B5EF4-FFF2-40B4-BE49-F238E27FC236}">
                <a16:creationId xmlns:a16="http://schemas.microsoft.com/office/drawing/2014/main" id="{F95C04F3-A6AA-E44F-8F14-AF4B68B257F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6AA9F9A-62AF-534C-9D06-9AB382F6A46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37224350-2A67-D84F-9C1D-8A6C95EA7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670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A9B9156-BA30-2E4D-889D-4B336CA10433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96D9E959-D9E1-1F41-90E9-53EB7370F1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solidFill>
            <a:srgbClr val="FFFFFF"/>
          </a:solidFill>
          <a:ln/>
        </p:spPr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F07157EF-88C6-1F4A-A0E9-D7C76D489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>
            <a:extLst>
              <a:ext uri="{FF2B5EF4-FFF2-40B4-BE49-F238E27FC236}">
                <a16:creationId xmlns:a16="http://schemas.microsoft.com/office/drawing/2014/main" id="{ADFFB1FC-6B9D-4346-B24F-12C9B64CF85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BF9B3DE-E506-D64D-9B9F-E4434AC3467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964CB931-8C44-3B48-8390-CFE46FE69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670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AD95674-3482-6640-BAD7-4E8D55CA343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E3B34D3E-115B-9744-8407-7EAF667906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solidFill>
            <a:srgbClr val="FFFFFF"/>
          </a:solidFill>
          <a:ln/>
        </p:spPr>
      </p:sp>
      <p:sp>
        <p:nvSpPr>
          <p:cNvPr id="47109" name="Rectangle 3">
            <a:extLst>
              <a:ext uri="{FF2B5EF4-FFF2-40B4-BE49-F238E27FC236}">
                <a16:creationId xmlns:a16="http://schemas.microsoft.com/office/drawing/2014/main" id="{C0F5FD41-BA4D-3C46-8B74-2275A4E24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>
            <a:extLst>
              <a:ext uri="{FF2B5EF4-FFF2-40B4-BE49-F238E27FC236}">
                <a16:creationId xmlns:a16="http://schemas.microsoft.com/office/drawing/2014/main" id="{61AD468E-C477-294A-8C9B-9611BB370D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57DAA29-FA63-7E4C-9B7C-D5F75FF1BA4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08F7DF83-A44A-E847-95B5-A545CDC4E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670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1E0D5F0-ECC2-7A4C-B0E1-279EA729F4E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F945B6B6-FD6A-7C46-AECA-8DF85B3F43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solidFill>
            <a:srgbClr val="FFFFFF"/>
          </a:solidFill>
          <a:ln/>
        </p:spPr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C5B8A4A0-264D-D24F-8C75-96470A2FB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">
            <a:extLst>
              <a:ext uri="{FF2B5EF4-FFF2-40B4-BE49-F238E27FC236}">
                <a16:creationId xmlns:a16="http://schemas.microsoft.com/office/drawing/2014/main" id="{0801BA66-177D-AA4C-AE02-403F980C5A2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DB83240-1C11-714F-809E-FA6064A6C4A3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B1A31CA5-4D9D-5A4F-8F76-2C0C0CD56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670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A807533-1791-B348-A62B-F48EE71B83D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55379BFA-AF4F-8340-B076-EDC4CCD8AF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solidFill>
            <a:srgbClr val="FFFFFF"/>
          </a:solidFill>
          <a:ln/>
        </p:spPr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0D62DB68-3989-1746-909D-977C83F7B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>
            <a:extLst>
              <a:ext uri="{FF2B5EF4-FFF2-40B4-BE49-F238E27FC236}">
                <a16:creationId xmlns:a16="http://schemas.microsoft.com/office/drawing/2014/main" id="{F603CF2A-E6F0-1D43-93C3-4C43B14B34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62BE9634-C4C2-D24B-97F5-334EB35AE8C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372BE229-79D6-7B44-9194-285F00675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670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ED46A39-ED7F-114F-9C8C-60A325263217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54037868-40D6-B247-B430-C000115587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solidFill>
            <a:srgbClr val="FFFFFF"/>
          </a:solidFill>
          <a:ln/>
        </p:spPr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B74346C4-C498-3243-85E9-7387146FD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">
            <a:extLst>
              <a:ext uri="{FF2B5EF4-FFF2-40B4-BE49-F238E27FC236}">
                <a16:creationId xmlns:a16="http://schemas.microsoft.com/office/drawing/2014/main" id="{7008B7E4-311B-E44F-A04B-ABD5943B68C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5B4DB63-E546-C448-9837-5DD2EEE25C47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27F83778-CEB1-EC40-AD3D-F4FE304DE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670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591698E-53E1-FC48-A604-2AC3B111226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A4294728-5816-2E46-8955-7A4A475A2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solidFill>
            <a:srgbClr val="FFFFFF"/>
          </a:solidFill>
          <a:ln/>
        </p:spPr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595E273B-3D87-8146-97FA-0767D812D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">
            <a:extLst>
              <a:ext uri="{FF2B5EF4-FFF2-40B4-BE49-F238E27FC236}">
                <a16:creationId xmlns:a16="http://schemas.microsoft.com/office/drawing/2014/main" id="{58DA5BF2-B7D2-F646-BA41-020AB57A774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823E0EC-E2EC-554E-8E66-F71FB8BB402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2227" name="Text Box 1">
            <a:extLst>
              <a:ext uri="{FF2B5EF4-FFF2-40B4-BE49-F238E27FC236}">
                <a16:creationId xmlns:a16="http://schemas.microsoft.com/office/drawing/2014/main" id="{2128BDC2-3448-C44A-9736-F309D0B11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670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33FACD2-4380-734A-8C2D-712D6D84621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6DCEB574-5087-0949-AF5F-E5A1EF1C6F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solidFill>
            <a:srgbClr val="FFFFFF"/>
          </a:solidFill>
          <a:ln/>
        </p:spPr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CCB2F81A-553F-2047-9486-57D5E5D77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>
            <a:extLst>
              <a:ext uri="{FF2B5EF4-FFF2-40B4-BE49-F238E27FC236}">
                <a16:creationId xmlns:a16="http://schemas.microsoft.com/office/drawing/2014/main" id="{93649795-B5D3-8E4A-AD85-B684BECAE73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AEBF733-E776-6F47-9E62-A3CD6AA0638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303D05A8-0841-744B-98C0-954E95730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670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B412E5D-5611-2241-90C0-DF83161D836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942CB281-62B9-B04F-81E6-FA73BB0583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solidFill>
            <a:srgbClr val="FFFFFF"/>
          </a:solidFill>
          <a:ln/>
        </p:spPr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77596692-30ED-D447-A37D-5EBC56CC11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">
            <a:extLst>
              <a:ext uri="{FF2B5EF4-FFF2-40B4-BE49-F238E27FC236}">
                <a16:creationId xmlns:a16="http://schemas.microsoft.com/office/drawing/2014/main" id="{DEA3D4D0-8D90-3E4A-AC2E-048E526D61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D59D052-484B-1445-A1B9-CD3CF9B61DA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3251" name="Text Box 1">
            <a:extLst>
              <a:ext uri="{FF2B5EF4-FFF2-40B4-BE49-F238E27FC236}">
                <a16:creationId xmlns:a16="http://schemas.microsoft.com/office/drawing/2014/main" id="{E4B7EA69-22C6-124A-B51E-A885BCD0C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670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190480E-46AD-EC41-A783-3317EC23587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1C98DDA7-1490-614B-ACC3-B3D74704C6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solidFill>
            <a:srgbClr val="FFFFFF"/>
          </a:solidFill>
          <a:ln/>
        </p:spPr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D57EF9D3-988D-B944-8DF2-BF9C97E2A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">
            <a:extLst>
              <a:ext uri="{FF2B5EF4-FFF2-40B4-BE49-F238E27FC236}">
                <a16:creationId xmlns:a16="http://schemas.microsoft.com/office/drawing/2014/main" id="{20F8A48D-3A59-D740-9580-DE5FE1F6355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8C59BC0-4C83-5045-B676-7DC71D67B68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D0CF766E-D577-FC4D-AAE4-D624BF399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670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B10B23F-DEE3-4E43-9967-D456C90D8FD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53874D1F-1957-0247-A325-469C7B540E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solidFill>
            <a:srgbClr val="FFFFFF"/>
          </a:solidFill>
          <a:ln/>
        </p:spPr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B9B25F28-CBF4-F646-B6F3-A5FF58FD84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>
            <a:extLst>
              <a:ext uri="{FF2B5EF4-FFF2-40B4-BE49-F238E27FC236}">
                <a16:creationId xmlns:a16="http://schemas.microsoft.com/office/drawing/2014/main" id="{15E2C9E9-1D73-F848-AA4D-0F2F755A47F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8F706B6-D56B-414E-A7DD-2E25627D255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5299" name="Text Box 1">
            <a:extLst>
              <a:ext uri="{FF2B5EF4-FFF2-40B4-BE49-F238E27FC236}">
                <a16:creationId xmlns:a16="http://schemas.microsoft.com/office/drawing/2014/main" id="{F9FB5F78-4698-6B44-8558-062ACC169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670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DA274E0-EF51-1547-93B3-05A76D831D72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29E04802-451F-F247-A55E-0836BFD292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solidFill>
            <a:srgbClr val="FFFFFF"/>
          </a:solidFill>
          <a:ln/>
        </p:spPr>
      </p:sp>
      <p:sp>
        <p:nvSpPr>
          <p:cNvPr id="55301" name="Rectangle 3">
            <a:extLst>
              <a:ext uri="{FF2B5EF4-FFF2-40B4-BE49-F238E27FC236}">
                <a16:creationId xmlns:a16="http://schemas.microsoft.com/office/drawing/2014/main" id="{EFAE16FD-23C6-7B48-A7D4-33BCE427E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>
            <a:extLst>
              <a:ext uri="{FF2B5EF4-FFF2-40B4-BE49-F238E27FC236}">
                <a16:creationId xmlns:a16="http://schemas.microsoft.com/office/drawing/2014/main" id="{9452F2E1-5A21-FC4D-BFA5-9B78E27E63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675D814-830F-8F4B-B96A-CEB6FCF4574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269365FB-B281-4D4B-940E-06993D3C5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670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EA55BF3-9A0A-F24D-BD78-7C99109F244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8537F130-64BD-714B-AA2B-1D8E33166B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solidFill>
            <a:srgbClr val="FFFFFF"/>
          </a:solidFill>
          <a:ln/>
        </p:spPr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7ADDE201-6FE5-704E-99A5-653D2DCDF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">
            <a:extLst>
              <a:ext uri="{FF2B5EF4-FFF2-40B4-BE49-F238E27FC236}">
                <a16:creationId xmlns:a16="http://schemas.microsoft.com/office/drawing/2014/main" id="{8DF411C2-E5D1-4348-B7FF-7CAFD758B63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4C20349-42FF-A548-8847-BBB92553D6B2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F2D9544B-B1D8-8B47-99EF-E19B296B8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670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180B379-E215-8243-8B1E-5384CB9C334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541354CE-FCD6-B54E-9817-E337D7BDC2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solidFill>
            <a:srgbClr val="FFFFFF"/>
          </a:solidFill>
          <a:ln/>
        </p:spPr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1DE8612C-BB7B-4A4A-B5B5-2AAA9A856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">
            <a:extLst>
              <a:ext uri="{FF2B5EF4-FFF2-40B4-BE49-F238E27FC236}">
                <a16:creationId xmlns:a16="http://schemas.microsoft.com/office/drawing/2014/main" id="{4947DB39-6243-2943-9D53-56CE359A6E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03FBBEC-F61D-294B-8953-242F5E15B85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8371" name="Text Box 1">
            <a:extLst>
              <a:ext uri="{FF2B5EF4-FFF2-40B4-BE49-F238E27FC236}">
                <a16:creationId xmlns:a16="http://schemas.microsoft.com/office/drawing/2014/main" id="{97BA7882-F8C2-5B4F-9975-78C41F94B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670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21EFC49-0BED-E942-BBCB-23EC70352D0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094E5AAE-04D4-F243-B736-48141071DE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solidFill>
            <a:srgbClr val="FFFFFF"/>
          </a:solidFill>
          <a:ln/>
        </p:spPr>
      </p:sp>
      <p:sp>
        <p:nvSpPr>
          <p:cNvPr id="58373" name="Rectangle 3">
            <a:extLst>
              <a:ext uri="{FF2B5EF4-FFF2-40B4-BE49-F238E27FC236}">
                <a16:creationId xmlns:a16="http://schemas.microsoft.com/office/drawing/2014/main" id="{0713C78B-7E49-514D-A446-17CA3A2BD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>
            <a:extLst>
              <a:ext uri="{FF2B5EF4-FFF2-40B4-BE49-F238E27FC236}">
                <a16:creationId xmlns:a16="http://schemas.microsoft.com/office/drawing/2014/main" id="{65DF8532-FF57-2C44-8EC7-A42AFAF67F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A6F5D03-6B70-5D4E-9964-44B97737935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9395" name="Text Box 1">
            <a:extLst>
              <a:ext uri="{FF2B5EF4-FFF2-40B4-BE49-F238E27FC236}">
                <a16:creationId xmlns:a16="http://schemas.microsoft.com/office/drawing/2014/main" id="{84AA81C0-9AA2-0E48-8FE8-5536C510E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670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5D12D0B-6AC4-3648-ADAC-EDB33AFBB34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292E3C91-3390-C24F-BA1D-C6151EAC0A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solidFill>
            <a:srgbClr val="FFFFFF"/>
          </a:solidFill>
          <a:ln/>
        </p:spPr>
      </p:sp>
      <p:sp>
        <p:nvSpPr>
          <p:cNvPr id="59397" name="Rectangle 3">
            <a:extLst>
              <a:ext uri="{FF2B5EF4-FFF2-40B4-BE49-F238E27FC236}">
                <a16:creationId xmlns:a16="http://schemas.microsoft.com/office/drawing/2014/main" id="{2E8133D4-BAD7-6F47-991D-12AEE8D73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>
            <a:extLst>
              <a:ext uri="{FF2B5EF4-FFF2-40B4-BE49-F238E27FC236}">
                <a16:creationId xmlns:a16="http://schemas.microsoft.com/office/drawing/2014/main" id="{1E5CB2BA-897F-AA4C-A538-72839DB81EC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5AEF819-799C-D94F-91A6-FA1BA9369CD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0419" name="Text Box 1">
            <a:extLst>
              <a:ext uri="{FF2B5EF4-FFF2-40B4-BE49-F238E27FC236}">
                <a16:creationId xmlns:a16="http://schemas.microsoft.com/office/drawing/2014/main" id="{06DFA034-FA95-394E-AA0E-A7D177E1A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670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953BDF9-ECE2-424B-9BB9-6DF9175A419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9D569B03-AD42-8D4F-BE59-06B86E8EB3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solidFill>
            <a:srgbClr val="FFFFFF"/>
          </a:solidFill>
          <a:ln/>
        </p:spPr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33CC40BB-F0BF-C14B-BA83-DD101CB3D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">
            <a:extLst>
              <a:ext uri="{FF2B5EF4-FFF2-40B4-BE49-F238E27FC236}">
                <a16:creationId xmlns:a16="http://schemas.microsoft.com/office/drawing/2014/main" id="{8A202EE8-8D09-B54A-973C-E7CE9421A8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48EE516-5EAB-0540-9E16-81D7D753EF2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1443" name="Text Box 1">
            <a:extLst>
              <a:ext uri="{FF2B5EF4-FFF2-40B4-BE49-F238E27FC236}">
                <a16:creationId xmlns:a16="http://schemas.microsoft.com/office/drawing/2014/main" id="{18C8EE4B-790F-4045-8119-60A4F804F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670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648ED51-2108-714F-8A1D-4CB5B75DF61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9B3746A0-94E3-DF4C-8173-EA2351C0B2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solidFill>
            <a:srgbClr val="FFFFFF"/>
          </a:solidFill>
          <a:ln/>
        </p:spPr>
      </p:sp>
      <p:sp>
        <p:nvSpPr>
          <p:cNvPr id="61445" name="Text Box 3">
            <a:extLst>
              <a:ext uri="{FF2B5EF4-FFF2-40B4-BE49-F238E27FC236}">
                <a16:creationId xmlns:a16="http://schemas.microsoft.com/office/drawing/2014/main" id="{56FDAE59-1DB4-C543-B31D-833678F30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latin typeface="Arial" panose="020B0604020202020204" pitchFamily="34" charset="0"/>
                <a:ea typeface="Microsoft YaHei" panose="020B0503020204020204" pitchFamily="34" charset="-122"/>
              </a:rPr>
              <a:t>AIS to be required on smaller boats over a period of years</a:t>
            </a:r>
          </a:p>
        </p:txBody>
      </p:sp>
      <p:sp>
        <p:nvSpPr>
          <p:cNvPr id="61446" name="Text Box 4">
            <a:extLst>
              <a:ext uri="{FF2B5EF4-FFF2-40B4-BE49-F238E27FC236}">
                <a16:creationId xmlns:a16="http://schemas.microsoft.com/office/drawing/2014/main" id="{D7568F31-D34A-B147-8A77-57E5D6FEF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38402C9-2DD7-7343-93AC-8C0A9C1BD2E3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">
            <a:extLst>
              <a:ext uri="{FF2B5EF4-FFF2-40B4-BE49-F238E27FC236}">
                <a16:creationId xmlns:a16="http://schemas.microsoft.com/office/drawing/2014/main" id="{A118ECBD-0092-144E-9282-51A4088D493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04C3A6C-4E49-CD44-AB38-1AA46A2AAC5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2467" name="Text Box 1">
            <a:extLst>
              <a:ext uri="{FF2B5EF4-FFF2-40B4-BE49-F238E27FC236}">
                <a16:creationId xmlns:a16="http://schemas.microsoft.com/office/drawing/2014/main" id="{5980B891-02DE-F44B-926B-2ECA86DE7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670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059DA98-EFC8-2D45-80C2-7131CDE9E80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FFB9626E-4564-F643-807B-9536AFB84C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solidFill>
            <a:srgbClr val="FFFFFF"/>
          </a:solidFill>
          <a:ln/>
        </p:spPr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AC9EDC74-B309-C944-ADB7-AA9A26E10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">
            <a:extLst>
              <a:ext uri="{FF2B5EF4-FFF2-40B4-BE49-F238E27FC236}">
                <a16:creationId xmlns:a16="http://schemas.microsoft.com/office/drawing/2014/main" id="{C901C0CA-BAD9-2A4F-A39F-E1336ED84F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46FCF06-74BA-4742-B7A4-253FE810A22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21FCE1D7-38CD-7741-B668-DF9EE163D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670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64BB44A-01A2-9340-91A6-0943A78E01C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C887322E-2B57-E741-9E5D-D50D1B92C9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solidFill>
            <a:srgbClr val="FFFFFF"/>
          </a:solidFill>
          <a:ln/>
        </p:spPr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4F2CAE04-5C11-6246-91D6-9D91BE784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>
            <a:extLst>
              <a:ext uri="{FF2B5EF4-FFF2-40B4-BE49-F238E27FC236}">
                <a16:creationId xmlns:a16="http://schemas.microsoft.com/office/drawing/2014/main" id="{0DA6D870-A15D-B04F-8C5B-BDFC8F6F74A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7312CB3-4AF6-6946-B8FD-1F420627126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3EF987DE-6B3C-034A-A5A7-B0B5EC84E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670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9ECDCD5-FF48-E049-AE84-5389BBE9CEB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AE352CBD-5040-7242-BE14-55AF477120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solidFill>
            <a:srgbClr val="FFFFFF"/>
          </a:solidFill>
          <a:ln/>
        </p:spPr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71CAE081-F7C1-2346-839E-43F7AA22A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>
            <a:extLst>
              <a:ext uri="{FF2B5EF4-FFF2-40B4-BE49-F238E27FC236}">
                <a16:creationId xmlns:a16="http://schemas.microsoft.com/office/drawing/2014/main" id="{B1FA3271-065E-9E4E-A66E-058D291394E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5A4BC704-9D21-644A-991E-F42AE78EE193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3CD8BD62-ED07-1F4F-B1BA-D158A5D8B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670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DFF2C68-4F2A-8344-B3DE-C999E0C78D3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FF383ED2-A78A-FC42-B700-D29BABDE5B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solidFill>
            <a:srgbClr val="FFFFFF"/>
          </a:solidFill>
          <a:ln/>
        </p:spPr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36BFACF7-29F8-3F4B-AC5C-9F71A1468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>
            <a:extLst>
              <a:ext uri="{FF2B5EF4-FFF2-40B4-BE49-F238E27FC236}">
                <a16:creationId xmlns:a16="http://schemas.microsoft.com/office/drawing/2014/main" id="{5F4B93F5-8B48-7C49-9C28-1470E24F6FC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AECDB30-9F8E-0448-A2AD-C6F6C2E18DF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A530A0F1-5EA0-C44F-A210-0A0B90890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670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FC70E9F-244C-FC49-A2FD-E23AFCA49DD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068E1311-435E-C648-933E-9EC63E6124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solidFill>
            <a:srgbClr val="FFFFFF"/>
          </a:solidFill>
          <a:ln/>
        </p:spPr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61DF210C-86A9-6243-BAA9-A4CCEBF3AD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">
            <a:extLst>
              <a:ext uri="{FF2B5EF4-FFF2-40B4-BE49-F238E27FC236}">
                <a16:creationId xmlns:a16="http://schemas.microsoft.com/office/drawing/2014/main" id="{28EFF433-564C-084A-A8B2-754B059F7A5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8226AFA-D945-354C-AC5D-B71138B6595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B7565E45-B9EE-0D4A-9455-CDF7B7ABF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670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961A7EA-E46B-3647-BFC4-9FD9B850A8C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569DA1D8-A43B-714A-81F7-BD7797D947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solidFill>
            <a:srgbClr val="FFFFFF"/>
          </a:solidFill>
          <a:ln/>
        </p:spPr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5541F6B1-45BB-C848-A38F-3D2790FEC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>
            <a:extLst>
              <a:ext uri="{FF2B5EF4-FFF2-40B4-BE49-F238E27FC236}">
                <a16:creationId xmlns:a16="http://schemas.microsoft.com/office/drawing/2014/main" id="{2CFA3C40-B40A-5442-948F-CBD8E029F2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A838ECE-56BF-5441-B15B-80E22390992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3B03C411-D74F-8A41-9455-3A31414EF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670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8F79FC4-DBBA-5E44-AF68-C942FDFA6E3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D5F439F-944E-2042-B6F8-419137AAD6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solidFill>
            <a:srgbClr val="FFFFFF"/>
          </a:solidFill>
          <a:ln/>
        </p:spPr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1DB450EB-5517-B24A-B413-394C2EF1D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>
            <a:extLst>
              <a:ext uri="{FF2B5EF4-FFF2-40B4-BE49-F238E27FC236}">
                <a16:creationId xmlns:a16="http://schemas.microsoft.com/office/drawing/2014/main" id="{B41A0CA9-D4DC-204F-95B4-F2EA421711B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B5F6A2D-AA9F-8545-93A9-AF9F611EBB3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41987" name="Text Box 1">
            <a:extLst>
              <a:ext uri="{FF2B5EF4-FFF2-40B4-BE49-F238E27FC236}">
                <a16:creationId xmlns:a16="http://schemas.microsoft.com/office/drawing/2014/main" id="{94AA9E0A-030A-3841-B049-5455FB51A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21713"/>
            <a:ext cx="29670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B194DA3-C87F-0D48-B071-00A226B5D18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DE8D5FCA-D002-7B43-86C8-39DBF3C5A7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1038"/>
            <a:ext cx="4537075" cy="3403600"/>
          </a:xfrm>
          <a:solidFill>
            <a:srgbClr val="FFFFFF"/>
          </a:solidFill>
          <a:ln/>
        </p:spPr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84C7E376-5229-B249-A80E-8823941E3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F49F2C-CBCD-954C-835F-90A4973D094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BD3CE-EF78-244B-9CC4-BAE32358F11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8EB695-03AE-6C47-8B42-31B4953A79E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56984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03C912-1B4D-B341-AEE7-9DD02CDD94A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3FC0E-B251-4444-96DF-F14C9BD6FAA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7E6393-71C7-544A-A174-CA045A29198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34172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1788" y="152400"/>
            <a:ext cx="2074862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72188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AB0CC2-19C8-F44D-A397-572D525C2CE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A1FA0-4A30-044C-B7BC-6DD4EA99D92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CE8D925-6701-D44C-8299-9322229F6C8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833282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9BDA948-C0C3-E346-A7AE-4DD63D896E7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BCC702-A444-8340-8698-2D45E13D8AC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FEA0B40-C148-F34D-BA08-0B1CDF03C1D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785972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FD31C2C-A4A8-6D48-A70B-54E7A9BAC74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C6CC0-91E5-7142-8C07-2B8CE5E0C2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A1DE684-D3C4-FF4F-BBA4-AE19BC33EA1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4169721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7DB23E3-F76A-AB49-86FC-728799D8AB4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90F4F-0BDE-B344-ACA7-2E1A63024FE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355F5DA-E9E8-6742-ACDA-0F8582E35A7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394172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9592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8825" y="1981200"/>
            <a:ext cx="39592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39A5FC4-F857-044F-9C0B-CEEDAB50906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6094A-B232-0045-8048-104BDA3BBEF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EB95E0A-45BD-DB4E-A4EF-D2E002F61B5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576466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CB1092C-B4A3-1843-A44B-796B4B109B3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FEEAA-2C16-D04D-B62A-3F4CE59FAF1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404C04E0-DDFE-9544-9998-8AD7C595A49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503968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01E68C2A-56E8-9545-B905-CA698B9B517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565FC-A976-0D41-A6A9-6E0A6DD3320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046A1E1-9DE5-544E-B3A7-822B421CDEB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610935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7C36C1CE-628A-7743-B532-F788263738E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754DE-85AC-8440-9E74-425FC6D5C98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2ABCE66-33E9-6943-95C2-7DE0A0D96E4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28650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A4A2C8A-501D-8547-A446-91C2C2F047B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7C12B9-04F3-6147-8E96-4C87A2F577E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B948E46-4E11-FC48-8A22-529DAAF3B79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14554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E6A955-ED26-DE4E-94DC-A62204BC861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C55B7-97F2-FF40-9C88-9F170D0ED79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573069-B5BE-AC42-90C1-106B0E1097A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780040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8D957F5-42F6-D94A-8AAB-B5DD04A97F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BCEEB0-2A30-FC48-B43D-D7EE50FBC46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645578B-2F0E-EF45-AF1A-FE79F081719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305166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0063AA7-23DC-A046-BF68-9629987120F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DF36C-7EB5-2B41-9E19-9AF48B6178F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395084D-4A0E-4F4A-BDDE-7D4A0F66AAA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043158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1788" y="152400"/>
            <a:ext cx="2074862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72188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0A9DC1D-1174-4948-AF4F-F31C6AC6805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91097-2A51-CB4F-B52E-0AB6787CCFC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C70E400-3D7E-D24A-9FAA-F0BA7D04097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58093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C7B505-E334-E84A-8582-D45DD3D956E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F1EBC-6667-0F47-9FBF-010020C7715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075073-E049-F744-8C1F-C90CBC047FD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68553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9592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8825" y="1981200"/>
            <a:ext cx="3959225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8B4AFA-7D7D-4043-91A3-5A233BB0469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24D88-E363-5B4F-9EDA-BF88E7F2851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BAD242-FCFC-8E4F-BE5D-14AA47C6ED6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419245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1FE945E-F3DC-824D-90C3-9FFE01B621C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89FEB-8BFB-9D4D-9A3B-ECCCD4E46EF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4E18398-1E69-8F4E-A3D6-188E2546D1F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29978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8053084-E583-C646-8E2E-55639292FF0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C058D-4BEB-0D4F-A09F-17E3A2A9E37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C4D3A1-1C34-534E-A30A-D65A1886CDA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0979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E5D9876-2F48-2740-B1F2-3197913E5CB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7DAC2-DD1B-DF44-917A-2B1D4F38E8B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BEE17EE-86F7-444D-A252-146C7F5C876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415457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3C0A94-9773-0546-B8B2-0ACB5B1E14F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6AA9A-012A-2843-BB61-38234270D6D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694B24-77EB-D244-B323-31216FFF679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53765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17FD4A-4772-2F47-92E9-6F57CB82F10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C8640-3436-6F43-852D-223D4CCF45C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21914F-B42B-8747-9B79-67C6ED50C0A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61614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57A0B79C-AF39-D743-95BA-7DE71802A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9E439F7-2E88-4241-A450-02077CF6E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cs typeface="Times New Roman" pitchFamily="16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207C78-FF9C-7244-AA71-38B33E308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cs typeface="Times New Roman" pitchFamily="16" charset="0"/>
            </a:endParaRP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86BB9FF5-BE23-7044-941C-07F09AE1D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0708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88B1BC3-F87A-3E49-8291-EC44050E591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267450"/>
            <a:ext cx="1898650" cy="450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4119744B-256C-9045-8A0A-D9B507AB756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216350B-7E22-EE45-A5DD-D853A9DEB5B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609600" y="6248400"/>
            <a:ext cx="3956050" cy="469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  <p:sp>
        <p:nvSpPr>
          <p:cNvPr id="1032" name="Rectangle 7">
            <a:extLst>
              <a:ext uri="{FF2B5EF4-FFF2-40B4-BE49-F238E27FC236}">
                <a16:creationId xmlns:a16="http://schemas.microsoft.com/office/drawing/2014/main" id="{82D76F7A-187D-E248-9214-3A854A9A5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152400"/>
            <a:ext cx="66992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pic>
        <p:nvPicPr>
          <p:cNvPr id="1033" name="Picture 8">
            <a:extLst>
              <a:ext uri="{FF2B5EF4-FFF2-40B4-BE49-F238E27FC236}">
                <a16:creationId xmlns:a16="http://schemas.microsoft.com/office/drawing/2014/main" id="{FB06738B-92F7-3849-95E4-4D0FD6763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2000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id="{53089735-CE96-5148-82B6-33024518B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3810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Boating Skills And Seamanship</a:t>
            </a:r>
          </a:p>
        </p:txBody>
      </p:sp>
      <p:pic>
        <p:nvPicPr>
          <p:cNvPr id="1035" name="Picture 10">
            <a:extLst>
              <a:ext uri="{FF2B5EF4-FFF2-40B4-BE49-F238E27FC236}">
                <a16:creationId xmlns:a16="http://schemas.microsoft.com/office/drawing/2014/main" id="{81E69A86-F910-584C-A57B-3DDB0741E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0" y="280988"/>
            <a:ext cx="10350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s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D3C4F63E-F61F-EC49-B67A-77073FF46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77F9C18-966F-4742-B54F-C98596200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cs typeface="Times New Roman" pitchFamily="16" charset="0"/>
            </a:endParaRPr>
          </a:p>
        </p:txBody>
      </p:sp>
      <p:pic>
        <p:nvPicPr>
          <p:cNvPr id="2052" name="Picture 3">
            <a:extLst>
              <a:ext uri="{FF2B5EF4-FFF2-40B4-BE49-F238E27FC236}">
                <a16:creationId xmlns:a16="http://schemas.microsoft.com/office/drawing/2014/main" id="{3263605C-21B4-1C45-AC44-B3EB81FF5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2000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0948BE84-D4F5-CE45-9EBD-6FD28091D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3810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Boating Skills And Seamanship</a:t>
            </a:r>
          </a:p>
        </p:txBody>
      </p:sp>
      <p:pic>
        <p:nvPicPr>
          <p:cNvPr id="2054" name="Picture 5">
            <a:extLst>
              <a:ext uri="{FF2B5EF4-FFF2-40B4-BE49-F238E27FC236}">
                <a16:creationId xmlns:a16="http://schemas.microsoft.com/office/drawing/2014/main" id="{96C389C6-32A1-5A46-B66E-01352CBA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5" name="Rectangle 6">
            <a:extLst>
              <a:ext uri="{FF2B5EF4-FFF2-40B4-BE49-F238E27FC236}">
                <a16:creationId xmlns:a16="http://schemas.microsoft.com/office/drawing/2014/main" id="{A06C7C8B-6E94-EB44-8665-91F3459F9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0708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056" name="Rectangle 7">
            <a:extLst>
              <a:ext uri="{FF2B5EF4-FFF2-40B4-BE49-F238E27FC236}">
                <a16:creationId xmlns:a16="http://schemas.microsoft.com/office/drawing/2014/main" id="{2B9FC6AC-B980-DA48-9734-E79EADC34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152400"/>
            <a:ext cx="66992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2982E80D-1F01-BE49-85E4-FB27CA3C6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s-PR">
              <a:latin typeface="Arial" charset="0"/>
              <a:cs typeface="Times New Roman" pitchFamily="16" charset="0"/>
            </a:endParaRP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249354CE-258F-6E43-8A59-EBAF2E94D2F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defRPr sz="2400">
                <a:solidFill>
                  <a:srgbClr val="000066"/>
                </a:solidFill>
                <a:latin typeface="Arial Black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8852D660-17B4-1B44-A60D-9137D1AD5C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4DBAF2E3-D40E-4B42-B6C2-D6CC607A051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533400" y="6245225"/>
            <a:ext cx="3956050" cy="469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000" i="1">
                <a:solidFill>
                  <a:srgbClr val="000066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s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cc.gov/general/rules-regulations-title-47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30299FAF-7F9B-384A-A4EF-DAB363F22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EF50E0A-5955-D24B-BB11-511FE3DBEBDB}" type="slidenum">
              <a:rPr lang="en-US" altLang="en-US">
                <a:solidFill>
                  <a:srgbClr val="000066"/>
                </a:solidFill>
                <a:latin typeface="Arial Black" panose="020B0604020202020204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>
              <a:solidFill>
                <a:srgbClr val="000066"/>
              </a:solidFill>
              <a:latin typeface="Arial Black" panose="020B0604020202020204" pitchFamily="34" charset="0"/>
            </a:endParaRPr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id="{D25F99A8-141E-C24E-82B3-0F5CC84A5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245225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 i="1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F0DD59F6-D8F1-4343-9311-AD0C5E6CA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104775"/>
            <a:ext cx="6543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  <a:t>      El Radio de su Bote</a:t>
            </a:r>
          </a:p>
        </p:txBody>
      </p:sp>
      <p:pic>
        <p:nvPicPr>
          <p:cNvPr id="3077" name="Picture 4">
            <a:extLst>
              <a:ext uri="{FF2B5EF4-FFF2-40B4-BE49-F238E27FC236}">
                <a16:creationId xmlns:a16="http://schemas.microsoft.com/office/drawing/2014/main" id="{833D6F46-ACF4-4046-88AC-D6A530EF5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8" name="Rectangle 5">
            <a:extLst>
              <a:ext uri="{FF2B5EF4-FFF2-40B4-BE49-F238E27FC236}">
                <a16:creationId xmlns:a16="http://schemas.microsoft.com/office/drawing/2014/main" id="{13691369-2DC0-4E4E-813B-6B51C8307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Chapter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4800" b="1">
                <a:solidFill>
                  <a:srgbClr val="FFFFFF"/>
                </a:solidFill>
              </a:rPr>
              <a:t>13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>
            <a:extLst>
              <a:ext uri="{FF2B5EF4-FFF2-40B4-BE49-F238E27FC236}">
                <a16:creationId xmlns:a16="http://schemas.microsoft.com/office/drawing/2014/main" id="{AC8F3E8C-AD00-4E44-B5B9-1FBF28E5F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In Reach</a:t>
            </a:r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CA4E041C-AFD1-8C48-AE55-B4C964EAD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81200"/>
            <a:ext cx="8382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Utiliza el Sistema Iridium de Sat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é</a:t>
            </a:r>
            <a:r>
              <a:rPr lang="en-US" altLang="en-US" sz="3200" b="1">
                <a:solidFill>
                  <a:srgbClr val="000066"/>
                </a:solidFill>
              </a:rPr>
              <a:t>lites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La comunicaci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 es v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í</a:t>
            </a:r>
            <a:r>
              <a:rPr lang="en-US" altLang="en-US" sz="3200" b="1">
                <a:solidFill>
                  <a:srgbClr val="000066"/>
                </a:solidFill>
              </a:rPr>
              <a:t>a  retransmisores dedicados, Apple y Android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Supervisa los movimientos de usuario</a:t>
            </a:r>
          </a:p>
        </p:txBody>
      </p:sp>
      <p:sp>
        <p:nvSpPr>
          <p:cNvPr id="12292" name="Text Box 3">
            <a:extLst>
              <a:ext uri="{FF2B5EF4-FFF2-40B4-BE49-F238E27FC236}">
                <a16:creationId xmlns:a16="http://schemas.microsoft.com/office/drawing/2014/main" id="{E5C0429C-1F96-794B-A9D2-C86252497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0E088D6-E2CA-E541-85C7-BBAB77F05AD7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1DC6ED77-BA74-7B40-8FF7-B22B7B0CF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E244065C-F21B-BD4D-948C-98F0A9AF5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800" i="1">
                <a:solidFill>
                  <a:srgbClr val="000066"/>
                </a:solidFill>
                <a:latin typeface="Arial Black" panose="020B0604020202020204" pitchFamily="34" charset="0"/>
              </a:rPr>
              <a:t>Automatic Packet Reporting System (APRS)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4BC29719-624C-F344-BCE0-79DC794A4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81200"/>
            <a:ext cx="87630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Es un sistema de comunicaci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 General por VHF</a:t>
            </a:r>
          </a:p>
          <a:p>
            <a:pPr marL="336550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No es especificamente para emergencias</a:t>
            </a:r>
          </a:p>
          <a:p>
            <a:pPr marL="336550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Mensajes se repiten un n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ú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mero limitado de veces</a:t>
            </a:r>
          </a:p>
          <a:p>
            <a:pPr marL="336550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No es seguro que el sistema de emergencias sea notificado</a:t>
            </a:r>
          </a:p>
          <a:p>
            <a:pPr marL="338138" indent="-336550" eaLnBrk="1" hangingPunct="1">
              <a:spcBef>
                <a:spcPts val="8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AA39ECF4-CFCA-3846-9251-6850E5E62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62C5B8C-2E55-A443-8504-0F171C55B7A2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3317" name="Text Box 4">
            <a:extLst>
              <a:ext uri="{FF2B5EF4-FFF2-40B4-BE49-F238E27FC236}">
                <a16:creationId xmlns:a16="http://schemas.microsoft.com/office/drawing/2014/main" id="{E8126AF9-7C8B-F44D-B48C-C878455BD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>
            <a:extLst>
              <a:ext uri="{FF2B5EF4-FFF2-40B4-BE49-F238E27FC236}">
                <a16:creationId xmlns:a16="http://schemas.microsoft.com/office/drawing/2014/main" id="{235B705C-2A67-224C-824C-A0285A867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E2E7611-F85D-0440-A492-E7CDAAF61B7C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87B11AC1-3284-D246-ABE2-241C788C1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14340" name="Text Box 3">
            <a:extLst>
              <a:ext uri="{FF2B5EF4-FFF2-40B4-BE49-F238E27FC236}">
                <a16:creationId xmlns:a16="http://schemas.microsoft.com/office/drawing/2014/main" id="{DD73AFB2-052F-E141-AE40-4C464D305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La Función del 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Radio- Teléfono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2D4B9B59-EEC8-174E-8922-A77CECA4A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Arial" charset="0"/>
              </a:rPr>
              <a:t>¿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Quien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Arial" charset="0"/>
              </a:rPr>
              <a:t> se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acuerda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Arial" charset="0"/>
              </a:rPr>
              <a:t> de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las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tres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funciones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Arial" charset="0"/>
              </a:rPr>
              <a:t> del radio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marino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Arial" charset="0"/>
              </a:rPr>
              <a:t> VHF y SSB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?</a:t>
            </a:r>
          </a:p>
          <a:p>
            <a:pPr marL="336550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Prioridad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al ENVIAR y RECIBIR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mensajes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……. </a:t>
            </a:r>
          </a:p>
          <a:p>
            <a:pPr marL="338138" indent="-336550" eaLnBrk="1" hangingPunct="1">
              <a:spcBef>
                <a:spcPts val="8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 1. 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SEGURIDAD</a:t>
            </a:r>
          </a:p>
          <a:p>
            <a:pPr marL="338138" indent="-336550" eaLnBrk="1" hangingPunct="1">
              <a:spcBef>
                <a:spcPts val="8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     2. OPERACIONALES</a:t>
            </a:r>
          </a:p>
          <a:p>
            <a:pPr marL="338138" indent="-336550" eaLnBrk="1" hangingPunct="1">
              <a:spcBef>
                <a:spcPts val="8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         3. COMERCIALES</a:t>
            </a:r>
          </a:p>
          <a:p>
            <a:pPr marL="338138" indent="-336550" eaLnBrk="1" hangingPunct="1">
              <a:spcBef>
                <a:spcPts val="8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4F558AB8-43B4-8A49-BB40-1660A27E7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931DF67-D4C2-B346-93E6-13D8E803268B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F5654FB6-6E0E-6F48-AD17-5A65BE0D7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E1EA60CF-6678-D343-9C00-800A7E73F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Las Licencias</a:t>
            </a: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3C6FBEEA-F1CB-0B42-AD04-6A97DF7A8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Licencia de Estaci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Permiso de Radio Operador (RP) </a:t>
            </a:r>
            <a:r>
              <a:rPr lang="en-US" altLang="en-US" sz="2400" b="1">
                <a:solidFill>
                  <a:srgbClr val="000066"/>
                </a:solidFill>
              </a:rPr>
              <a:t>(radio permit)</a:t>
            </a:r>
            <a:r>
              <a:rPr lang="en-US" altLang="en-US" sz="3200" b="1">
                <a:solidFill>
                  <a:srgbClr val="000066"/>
                </a:solidFill>
              </a:rPr>
              <a:t> (Sobre los 20 metros o en puertos for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3200" b="1">
                <a:solidFill>
                  <a:srgbClr val="000066"/>
                </a:solidFill>
              </a:rPr>
              <a:t>neos)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860A07DE-FC4B-D540-8CD5-CF5A7444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9A876BB-B65A-3342-98F4-92CFF19A1B1F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82E47E9C-0B8A-A741-9E6E-B1255C27F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16388" name="Text Box 3">
            <a:extLst>
              <a:ext uri="{FF2B5EF4-FFF2-40B4-BE49-F238E27FC236}">
                <a16:creationId xmlns:a16="http://schemas.microsoft.com/office/drawing/2014/main" id="{B3648A6E-8CA7-7846-8C93-20AC5F0EE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Selecionando su Radio VHF-FM</a:t>
            </a:r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FF0D6D8C-8089-A044-9C9D-65E003CCB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259763" y="3627438"/>
            <a:ext cx="8077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endParaRPr lang="en-US" altLang="en-US" sz="3200" b="1">
              <a:solidFill>
                <a:srgbClr val="000066"/>
              </a:solidFill>
            </a:endParaRP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endParaRPr lang="en-US" altLang="en-US" sz="3200" b="1">
              <a:solidFill>
                <a:srgbClr val="000066"/>
              </a:solidFill>
            </a:endParaRP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endParaRPr lang="en-US" altLang="en-US" sz="3200" b="1">
              <a:solidFill>
                <a:srgbClr val="000066"/>
              </a:solidFill>
            </a:endParaRP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endParaRPr lang="en-US" altLang="en-US" sz="3200" b="1">
              <a:solidFill>
                <a:srgbClr val="000066"/>
              </a:solidFill>
            </a:endParaRP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endParaRPr lang="en-US" altLang="en-US" sz="3200" b="1">
              <a:solidFill>
                <a:srgbClr val="000066"/>
              </a:solidFill>
            </a:endParaRP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endParaRPr lang="en-US" altLang="en-US" sz="3200" b="1">
              <a:solidFill>
                <a:srgbClr val="000066"/>
              </a:solidFill>
            </a:endParaRPr>
          </a:p>
        </p:txBody>
      </p:sp>
      <p:pic>
        <p:nvPicPr>
          <p:cNvPr id="16390" name="Picture 5">
            <a:extLst>
              <a:ext uri="{FF2B5EF4-FFF2-40B4-BE49-F238E27FC236}">
                <a16:creationId xmlns:a16="http://schemas.microsoft.com/office/drawing/2014/main" id="{8EFA9919-0340-734A-B1B5-EB48EA8A9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7838" y="4114800"/>
            <a:ext cx="356552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91" name="Text Box 6">
            <a:extLst>
              <a:ext uri="{FF2B5EF4-FFF2-40B4-BE49-F238E27FC236}">
                <a16:creationId xmlns:a16="http://schemas.microsoft.com/office/drawing/2014/main" id="{46FEE161-BF70-5A4B-A749-45DFC1743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011363"/>
            <a:ext cx="859472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¿Cual es la ventaja de sistema</a:t>
            </a:r>
            <a:r>
              <a:rPr lang="en-US" altLang="en-US" sz="3200" b="1">
                <a:solidFill>
                  <a:srgbClr val="000066"/>
                </a:solidFill>
              </a:rPr>
              <a:t> “Global Maritime Distress and Safety System” disponible en los radios VHF fijos, manufacturados despues del 1999?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7C417507-2E86-AE4A-8F19-DDC1FBF7C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Selecionando su Radio VHF-FM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3F7F183B-F0FB-ED43-8998-6CE6BF75B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3655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¿Cual es la ventaja de sistema</a:t>
            </a:r>
            <a:r>
              <a:rPr lang="en-US" altLang="en-US" sz="3200" b="1">
                <a:solidFill>
                  <a:srgbClr val="000066"/>
                </a:solidFill>
              </a:rPr>
              <a:t> “Global Maritime Distress and Safety System” disponible en los radios VHF fijos, manufacturados despues del 1999?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       </a:t>
            </a:r>
            <a:r>
              <a:rPr lang="en-US" altLang="en-US" sz="3200" b="1">
                <a:solidFill>
                  <a:srgbClr val="5C5CFF"/>
                </a:solidFill>
              </a:rPr>
              <a:t>Automated digital distress </a:t>
            </a:r>
            <a:r>
              <a:rPr lang="en-US" altLang="en-US" sz="2400" b="1">
                <a:solidFill>
                  <a:srgbClr val="5C5CFF"/>
                </a:solidFill>
              </a:rPr>
              <a:t>(identidad y         localizaci</a:t>
            </a:r>
            <a:r>
              <a:rPr lang="en-US" altLang="en-US" sz="2400" b="1">
                <a:solidFill>
                  <a:srgbClr val="5C5CFF"/>
                </a:solidFill>
                <a:cs typeface="Arial" panose="020B0604020202020204" pitchFamily="34" charset="0"/>
              </a:rPr>
              <a:t>ó</a:t>
            </a:r>
            <a:r>
              <a:rPr lang="en-US" altLang="en-US" sz="2400" b="1">
                <a:solidFill>
                  <a:srgbClr val="5C5CFF"/>
                </a:solidFill>
              </a:rPr>
              <a:t>n)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5C5CFF"/>
                </a:solidFill>
              </a:rPr>
              <a:t>	Requiere DSC (Digital Subscriber Calling) en los radios VFD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endParaRPr lang="en-US" altLang="en-US" sz="2400" b="1">
              <a:solidFill>
                <a:srgbClr val="5C5CFF"/>
              </a:solidFill>
            </a:endParaRPr>
          </a:p>
        </p:txBody>
      </p:sp>
      <p:sp>
        <p:nvSpPr>
          <p:cNvPr id="17412" name="Text Box 3">
            <a:extLst>
              <a:ext uri="{FF2B5EF4-FFF2-40B4-BE49-F238E27FC236}">
                <a16:creationId xmlns:a16="http://schemas.microsoft.com/office/drawing/2014/main" id="{AB54319D-720E-884E-BBFA-9B82248F4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56045F-8BB9-3348-92E0-2564D5D166F1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0C05FBD0-4FD3-E24D-9131-2413C3C0E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0801DF2E-AE56-0C45-9C6D-B8B7E24EC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E679705-A3A7-084A-94EA-001E9E4CE78C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1837CC94-762D-8D4D-853B-0A65B32E8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18436" name="Text Box 3">
            <a:extLst>
              <a:ext uri="{FF2B5EF4-FFF2-40B4-BE49-F238E27FC236}">
                <a16:creationId xmlns:a16="http://schemas.microsoft.com/office/drawing/2014/main" id="{3FD76B11-A307-8943-9F5C-2839B1D6A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Selecionando su Radio VHF-FM</a:t>
            </a:r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9F72949D-E9E9-D54B-928D-43FF23130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Sensitividad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Selectividad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Potencia de salida de A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u</a:t>
            </a:r>
            <a:r>
              <a:rPr lang="en-US" altLang="en-US" sz="3200" b="1">
                <a:solidFill>
                  <a:srgbClr val="000066"/>
                </a:solidFill>
              </a:rPr>
              <a:t>dio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Potencia de la se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ñ</a:t>
            </a:r>
            <a:r>
              <a:rPr lang="en-US" altLang="en-US" sz="3200" b="1">
                <a:solidFill>
                  <a:srgbClr val="000066"/>
                </a:solidFill>
              </a:rPr>
              <a:t>al de transmisi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</a:t>
            </a:r>
          </a:p>
          <a:p>
            <a:pPr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Supresi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 de Ruido (squelch) </a:t>
            </a:r>
            <a:r>
              <a:rPr lang="en-US" altLang="en-US" sz="2400" b="1">
                <a:solidFill>
                  <a:srgbClr val="FF0000"/>
                </a:solidFill>
              </a:rPr>
              <a:t>(suprime el ruido y las transmisiones de fondo)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543C98E4-4A96-EC4D-B111-BCCE4CF4F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1CC8C31-BFB0-934D-BF38-79F07E19E8C7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B08ACA27-1A7F-D747-8052-B7C3B3BC2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268E3752-C093-4244-A0A9-064755FFE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0"/>
            <a:ext cx="9144000" cy="2590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45DD6D97-13D9-8F46-8703-AECD9220B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Selecionando su Radio VHF-FM</a:t>
            </a:r>
          </a:p>
        </p:txBody>
      </p:sp>
      <p:sp>
        <p:nvSpPr>
          <p:cNvPr id="19462" name="Text Box 5">
            <a:extLst>
              <a:ext uri="{FF2B5EF4-FFF2-40B4-BE49-F238E27FC236}">
                <a16:creationId xmlns:a16="http://schemas.microsoft.com/office/drawing/2014/main" id="{7C7250AF-38EE-7046-890E-C70449B6B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Transmite en linea recta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Los canales disponibles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Selector de canales</a:t>
            </a:r>
          </a:p>
        </p:txBody>
      </p:sp>
      <p:pic>
        <p:nvPicPr>
          <p:cNvPr id="19463" name="Picture 6">
            <a:extLst>
              <a:ext uri="{FF2B5EF4-FFF2-40B4-BE49-F238E27FC236}">
                <a16:creationId xmlns:a16="http://schemas.microsoft.com/office/drawing/2014/main" id="{AA843E0F-3DD5-DF4E-8AEF-4506DE61A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984625"/>
            <a:ext cx="56388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4" name="Rectangle 7">
            <a:extLst>
              <a:ext uri="{FF2B5EF4-FFF2-40B4-BE49-F238E27FC236}">
                <a16:creationId xmlns:a16="http://schemas.microsoft.com/office/drawing/2014/main" id="{630BCB08-25BB-1646-912A-E97408677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9144000" cy="1524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43C7B9D3-AAAB-2E4B-9623-894F061B6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095F2B1-13E9-604A-B2E3-C54373C70E66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C4C46065-B0F0-7F42-8AF2-8E8751EE3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2486947D-846B-294B-A6D6-8B78A60F8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Instalación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0D4B1099-C2C7-0E4B-A35D-EA1A9899F603}"/>
              </a:ext>
            </a:extLst>
          </p:cNvPr>
          <p:cNvGrpSpPr>
            <a:grpSpLocks/>
          </p:cNvGrpSpPr>
          <p:nvPr/>
        </p:nvGrpSpPr>
        <p:grpSpPr bwMode="auto">
          <a:xfrm>
            <a:off x="0" y="1828800"/>
            <a:ext cx="9137650" cy="4565650"/>
            <a:chOff x="0" y="1152"/>
            <a:chExt cx="5756" cy="2876"/>
          </a:xfrm>
        </p:grpSpPr>
        <p:sp>
          <p:nvSpPr>
            <p:cNvPr id="20487" name="Rectangle 5">
              <a:extLst>
                <a:ext uri="{FF2B5EF4-FFF2-40B4-BE49-F238E27FC236}">
                  <a16:creationId xmlns:a16="http://schemas.microsoft.com/office/drawing/2014/main" id="{EDCE0699-5D49-F04E-B390-7D9C82A57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5756" cy="2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PR" altLang="en-US"/>
            </a:p>
          </p:txBody>
        </p:sp>
        <p:pic>
          <p:nvPicPr>
            <p:cNvPr id="20488" name="Picture 6">
              <a:extLst>
                <a:ext uri="{FF2B5EF4-FFF2-40B4-BE49-F238E27FC236}">
                  <a16:creationId xmlns:a16="http://schemas.microsoft.com/office/drawing/2014/main" id="{A368D3AD-63FA-1D41-8B71-7640C71C7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" y="1170"/>
              <a:ext cx="4652" cy="2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1511" name="Text Box 7">
            <a:extLst>
              <a:ext uri="{FF2B5EF4-FFF2-40B4-BE49-F238E27FC236}">
                <a16:creationId xmlns:a16="http://schemas.microsoft.com/office/drawing/2014/main" id="{25CAE5B8-AD88-BA42-89BB-44AC8CBA5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8534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66"/>
                </a:solidFill>
                <a:cs typeface="Arial" panose="020B0604020202020204" pitchFamily="34" charset="0"/>
              </a:rPr>
              <a:t>¿Que consideraciones debemos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66"/>
                </a:solidFill>
                <a:cs typeface="Arial" panose="020B0604020202020204" pitchFamily="34" charset="0"/>
              </a:rPr>
              <a:t> tener al instalar una antena de 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66"/>
                </a:solidFill>
                <a:cs typeface="Arial" panose="020B0604020202020204" pitchFamily="34" charset="0"/>
              </a:rPr>
              <a:t>radio VHF</a:t>
            </a:r>
            <a:r>
              <a:rPr lang="en-US" altLang="en-US" sz="2000" b="1">
                <a:solidFill>
                  <a:srgbClr val="000066"/>
                </a:solidFill>
              </a:rPr>
              <a:t>?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 additive="repl">
                                        <p:cTn id="6" dur="10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 additive="repl">
                                        <p:cTn id="11" dur="100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 additive="repl">
                                        <p:cTn id="16" dur="1000"/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21AC61EB-44CA-3046-A967-13CD0356F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8D04698-8FB3-CA44-A600-E582851BA954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B6B67706-DBE3-E542-B94F-73148E9ED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EA991C53-FAB7-7D4A-BBAF-F2DA22416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Operando un Radio VHF-FM 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72E2A933-4566-564F-B71E-B8A9D9687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9326563" cy="449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6550" eaLnBrk="1" hangingPunct="1">
              <a:spcBef>
                <a:spcPts val="8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Arial" charset="0"/>
              </a:rPr>
              <a:t>  ¿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Cuales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Arial" charset="0"/>
              </a:rPr>
              <a:t> son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unas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advertencias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importantes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Arial" charset="0"/>
              </a:rPr>
              <a:t>                 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cuando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usamos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Arial" charset="0"/>
              </a:rPr>
              <a:t> un radio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marino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?</a:t>
            </a:r>
          </a:p>
          <a:p>
            <a:pPr marL="338138" indent="-336550" eaLnBrk="1" hangingPunct="1">
              <a:spcBef>
                <a:spcPts val="8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	   No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enviar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mensajes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emergencia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falsos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</a:p>
          <a:p>
            <a:pPr marL="338138" indent="-336550" eaLnBrk="1" hangingPunct="1">
              <a:spcBef>
                <a:spcPts val="8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	   No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usar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lenguaje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vulgar o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so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é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z</a:t>
            </a:r>
            <a:endParaRPr lang="en-US" sz="24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8138" indent="-336550" eaLnBrk="1" hangingPunct="1">
              <a:spcBef>
                <a:spcPts val="8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	  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Mantener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la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confidencialidad</a:t>
            </a:r>
            <a:endParaRPr lang="en-US" sz="24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182880" eaLnBrk="1" hangingPunct="1">
              <a:spcBef>
                <a:spcPts val="8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	   No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usar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en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tierra</a:t>
            </a:r>
            <a:endParaRPr lang="en-US" sz="24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182880" eaLnBrk="1" hangingPunct="1">
              <a:spcBef>
                <a:spcPts val="8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</a:t>
            </a:r>
          </a:p>
          <a:p>
            <a:pPr marL="182880" eaLnBrk="1" hangingPunct="1">
              <a:spcBef>
                <a:spcPts val="8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Escuche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antes de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oprimir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bot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transmitir</a:t>
            </a:r>
            <a:endParaRPr lang="en-US" sz="24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8138" indent="-336550" eaLnBrk="1" hangingPunct="1">
              <a:spcBef>
                <a:spcPts val="8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	   No se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quede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en el canal 16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DB971D6F-57C6-D342-8034-4B2397A8C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948B7A0-5672-8446-89DB-6A9C7706B23B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B2AC5A94-397A-D34A-BE16-40DB273EF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id="{6659FF59-6B78-7D44-8116-311BD6264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Objectivos del Capítulo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338146B5-BCA7-1441-AD0C-D0CF9E8C4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eaLnBrk="1" hangingPunct="1">
              <a:lnSpc>
                <a:spcPct val="80000"/>
              </a:lnSpc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Tipos de Radios</a:t>
            </a:r>
          </a:p>
          <a:p>
            <a:pPr marL="336550" indent="-336550" eaLnBrk="1" hangingPunct="1">
              <a:lnSpc>
                <a:spcPct val="80000"/>
              </a:lnSpc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Funcionamiento y uso del radio</a:t>
            </a:r>
          </a:p>
          <a:p>
            <a:pPr marL="336550" indent="-336550" eaLnBrk="1" hangingPunct="1">
              <a:lnSpc>
                <a:spcPct val="80000"/>
              </a:lnSpc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La necesidad de licencia para la </a:t>
            </a:r>
          </a:p>
          <a:p>
            <a:pPr marL="338138" indent="-336550" eaLnBrk="1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		estaci</a:t>
            </a:r>
            <a:r>
              <a:rPr lang="en-US" sz="28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</a:t>
            </a:r>
          </a:p>
          <a:p>
            <a:pPr marL="336550" indent="-336550" eaLnBrk="1" hangingPunct="1">
              <a:lnSpc>
                <a:spcPct val="80000"/>
              </a:lnSpc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La licencia de operador de radio</a:t>
            </a:r>
          </a:p>
          <a:p>
            <a:pPr marL="336550" indent="-336550" eaLnBrk="1" hangingPunct="1">
              <a:lnSpc>
                <a:spcPct val="80000"/>
              </a:lnSpc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Comprando un radio</a:t>
            </a:r>
          </a:p>
          <a:p>
            <a:pPr marL="336550" indent="-336550" eaLnBrk="1" hangingPunct="1">
              <a:lnSpc>
                <a:spcPct val="80000"/>
              </a:lnSpc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El alcance del radio</a:t>
            </a:r>
          </a:p>
          <a:p>
            <a:pPr marL="336550" indent="-336550" eaLnBrk="1" hangingPunct="1">
              <a:lnSpc>
                <a:spcPct val="80000"/>
              </a:lnSpc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Selecci</a:t>
            </a:r>
            <a:r>
              <a:rPr lang="en-US" sz="28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 de la antena</a:t>
            </a:r>
          </a:p>
          <a:p>
            <a:pPr marL="336550" indent="-336550" eaLnBrk="1" hangingPunct="1">
              <a:lnSpc>
                <a:spcPct val="80000"/>
              </a:lnSpc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Radio check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(chequeo de comunicaci</a:t>
            </a:r>
            <a:r>
              <a:rPr lang="en-US" sz="26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n)</a:t>
            </a:r>
          </a:p>
          <a:p>
            <a:pPr marL="336550" indent="-336550" eaLnBrk="1" hangingPunct="1">
              <a:lnSpc>
                <a:spcPct val="80000"/>
              </a:lnSpc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Llamadas de emergencia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(distress calls)</a:t>
            </a:r>
          </a:p>
        </p:txBody>
      </p:sp>
      <p:pic>
        <p:nvPicPr>
          <p:cNvPr id="4102" name="Picture 5">
            <a:extLst>
              <a:ext uri="{FF2B5EF4-FFF2-40B4-BE49-F238E27FC236}">
                <a16:creationId xmlns:a16="http://schemas.microsoft.com/office/drawing/2014/main" id="{91686290-6C74-9648-8BA2-FEED7C1E8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125" y="1066800"/>
            <a:ext cx="14636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D546A7B2-6E56-7F49-A8FD-5786E110F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26F1AA9-846F-6949-9F84-C27988A1BEFD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8AC7379A-D0E3-0A4C-9981-C92A01E4D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22532" name="Text Box 3">
            <a:extLst>
              <a:ext uri="{FF2B5EF4-FFF2-40B4-BE49-F238E27FC236}">
                <a16:creationId xmlns:a16="http://schemas.microsoft.com/office/drawing/2014/main" id="{3650BC87-7136-DD41-A39F-41FFB7EC1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Usando su radio VHF-FM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803550A0-80BE-574F-A715-F564DB29A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Vigilancia de Radio (Radio watch) </a:t>
            </a:r>
          </a:p>
          <a:p>
            <a:pPr marL="338138" indent="-336550" eaLnBrk="1" hangingPunct="1">
              <a:spcBef>
                <a:spcPts val="8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</a:t>
            </a:r>
            <a:r>
              <a:rPr lang="en-US" sz="3200" b="1">
                <a:solidFill>
                  <a:srgbClr val="5C5CFF"/>
                </a:solidFill>
                <a:latin typeface="Arial" charset="0"/>
                <a:cs typeface="Times New Roman" pitchFamily="16" charset="0"/>
              </a:rPr>
              <a:t>(Si est</a:t>
            </a:r>
            <a:r>
              <a:rPr lang="en-US" sz="3200" b="1">
                <a:solidFill>
                  <a:srgbClr val="5C5CFF"/>
                </a:solidFill>
                <a:latin typeface="Arial" charset="0"/>
                <a:cs typeface="Arial" charset="0"/>
              </a:rPr>
              <a:t>á</a:t>
            </a:r>
            <a:r>
              <a:rPr lang="en-US" sz="3200" b="1">
                <a:solidFill>
                  <a:srgbClr val="5C5CFF"/>
                </a:solidFill>
                <a:latin typeface="Arial" charset="0"/>
                <a:cs typeface="Times New Roman" pitchFamily="16" charset="0"/>
              </a:rPr>
              <a:t> encendido y no se est</a:t>
            </a:r>
            <a:r>
              <a:rPr lang="en-US" sz="3200" b="1">
                <a:solidFill>
                  <a:srgbClr val="5C5CFF"/>
                </a:solidFill>
                <a:latin typeface="Arial" charset="0"/>
                <a:cs typeface="Arial" charset="0"/>
              </a:rPr>
              <a:t>á</a:t>
            </a:r>
            <a:r>
              <a:rPr lang="en-US" sz="3200" b="1">
                <a:solidFill>
                  <a:srgbClr val="5C5CFF"/>
                </a:solidFill>
                <a:latin typeface="Arial" charset="0"/>
                <a:cs typeface="Times New Roman" pitchFamily="16" charset="0"/>
              </a:rPr>
              <a:t>                 usando, tiene que estar             			      monitoreando el canal 16)</a:t>
            </a:r>
          </a:p>
          <a:p>
            <a:pPr marL="336550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Vitacora de Radio</a:t>
            </a:r>
          </a:p>
          <a:p>
            <a:pPr marL="336550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Canales de prop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sito especial </a:t>
            </a:r>
          </a:p>
          <a:p>
            <a:pPr marL="736600" lvl="1" indent="-279400" eaLnBrk="1" hangingPunct="1">
              <a:spcBef>
                <a:spcPts val="600"/>
              </a:spcBef>
              <a:buClr>
                <a:srgbClr val="5C5CFF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>
                <a:solidFill>
                  <a:srgbClr val="5C5CFF"/>
                </a:solidFill>
                <a:latin typeface="Arial" charset="0"/>
                <a:cs typeface="Times New Roman" pitchFamily="16" charset="0"/>
              </a:rPr>
              <a:t>22A  uso por el Coast Guard</a:t>
            </a:r>
          </a:p>
          <a:p>
            <a:pPr marL="736600" lvl="1" indent="-279400" eaLnBrk="1" hangingPunct="1">
              <a:spcBef>
                <a:spcPts val="600"/>
              </a:spcBef>
              <a:buClr>
                <a:srgbClr val="5C5CFF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>
                <a:solidFill>
                  <a:srgbClr val="5C5CFF"/>
                </a:solidFill>
                <a:latin typeface="Arial" charset="0"/>
                <a:cs typeface="Times New Roman" pitchFamily="16" charset="0"/>
              </a:rPr>
              <a:t>2,3 Weather (Clima)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A8DBDB6B-DAA9-FD40-A34F-1CCD97695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DC23D79-DEB6-ED4E-8D39-04A317A71368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4240E2F6-B61F-994B-8E89-559E92E25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23556" name="Text Box 3">
            <a:extLst>
              <a:ext uri="{FF2B5EF4-FFF2-40B4-BE49-F238E27FC236}">
                <a16:creationId xmlns:a16="http://schemas.microsoft.com/office/drawing/2014/main" id="{F94EEC58-6AA4-534B-B1B6-C5642D356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Copias de las Reglas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7CCE4939-FDA1-A343-BE37-AADC1ECC9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solidFill>
            <a:srgbClr val="089DF8"/>
          </a:solidFill>
          <a:ln w="9360" cap="sq">
            <a:solidFill>
              <a:srgbClr val="FFC000"/>
            </a:solidFill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6550" eaLnBrk="1" hangingPunct="1">
              <a:spcBef>
                <a:spcPts val="6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 dirty="0">
                <a:solidFill>
                  <a:schemeClr val="accent4"/>
                </a:solidFill>
                <a:latin typeface="Arial" charset="0"/>
                <a:cs typeface="Arial" charset="0"/>
              </a:rPr>
              <a:t>¿</a:t>
            </a:r>
            <a:r>
              <a:rPr lang="en-US" sz="3200" b="1" dirty="0" err="1">
                <a:solidFill>
                  <a:schemeClr val="accent4"/>
                </a:solidFill>
                <a:latin typeface="Arial" charset="0"/>
                <a:cs typeface="Times New Roman" pitchFamily="16" charset="0"/>
              </a:rPr>
              <a:t>Donde</a:t>
            </a:r>
            <a:r>
              <a:rPr lang="en-US" sz="3200" b="1" dirty="0">
                <a:solidFill>
                  <a:schemeClr val="accent4"/>
                </a:solidFill>
                <a:latin typeface="Arial" charset="0"/>
                <a:cs typeface="Times New Roman" pitchFamily="16" charset="0"/>
              </a:rPr>
              <a:t> se  </a:t>
            </a:r>
            <a:r>
              <a:rPr lang="en-US" sz="3200" b="1" dirty="0" err="1">
                <a:solidFill>
                  <a:schemeClr val="accent4"/>
                </a:solidFill>
                <a:latin typeface="Arial" charset="0"/>
                <a:cs typeface="Times New Roman" pitchFamily="16" charset="0"/>
              </a:rPr>
              <a:t>obtienen</a:t>
            </a:r>
            <a:r>
              <a:rPr lang="en-US" sz="3200" b="1" dirty="0">
                <a:solidFill>
                  <a:schemeClr val="accent4"/>
                </a:solidFill>
                <a:latin typeface="Arial" charset="0"/>
                <a:cs typeface="Times New Roman" pitchFamily="16" charset="0"/>
              </a:rPr>
              <a:t>?</a:t>
            </a:r>
          </a:p>
          <a:p>
            <a:pPr marL="338138" indent="-336550" eaLnBrk="1" hangingPunct="1">
              <a:spcBef>
                <a:spcPts val="6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 dirty="0">
                <a:solidFill>
                  <a:schemeClr val="accent4"/>
                </a:solidFill>
                <a:latin typeface="Arial" charset="0"/>
                <a:cs typeface="Times New Roman" pitchFamily="16" charset="0"/>
                <a:hlinkClick r:id="rId3"/>
              </a:rPr>
              <a:t>https://www.fcc.gov/general/rules-regulations-title-47</a:t>
            </a:r>
          </a:p>
          <a:p>
            <a:pPr marL="336550" indent="-334963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 dirty="0" err="1">
                <a:solidFill>
                  <a:schemeClr val="accent4"/>
                </a:solidFill>
                <a:latin typeface="Arial" charset="0"/>
                <a:cs typeface="Times New Roman" pitchFamily="16" charset="0"/>
              </a:rPr>
              <a:t>Violaciones</a:t>
            </a:r>
            <a:r>
              <a:rPr lang="en-US" sz="3200" b="1" dirty="0">
                <a:solidFill>
                  <a:schemeClr val="accent4"/>
                </a:solidFill>
                <a:latin typeface="Arial" charset="0"/>
                <a:cs typeface="Times New Roman" pitchFamily="16" charset="0"/>
              </a:rPr>
              <a:t> a </a:t>
            </a:r>
            <a:r>
              <a:rPr lang="en-US" sz="3200" b="1" dirty="0" err="1">
                <a:solidFill>
                  <a:schemeClr val="accent4"/>
                </a:solidFill>
                <a:latin typeface="Arial" charset="0"/>
                <a:cs typeface="Times New Roman" pitchFamily="16" charset="0"/>
              </a:rPr>
              <a:t>las</a:t>
            </a:r>
            <a:r>
              <a:rPr lang="en-US" sz="3200" b="1" dirty="0">
                <a:solidFill>
                  <a:schemeClr val="accent4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Arial" charset="0"/>
                <a:cs typeface="Times New Roman" pitchFamily="16" charset="0"/>
              </a:rPr>
              <a:t>Reglas</a:t>
            </a:r>
            <a:endParaRPr lang="en-US" sz="3200" b="1" dirty="0">
              <a:solidFill>
                <a:schemeClr val="accent4"/>
              </a:solidFill>
              <a:latin typeface="Arial" charset="0"/>
              <a:cs typeface="Times New Roman" pitchFamily="16" charset="0"/>
            </a:endParaRPr>
          </a:p>
          <a:p>
            <a:pPr marL="736600" lvl="1" indent="-279400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2400" b="1" dirty="0" err="1">
                <a:solidFill>
                  <a:schemeClr val="accent4"/>
                </a:solidFill>
                <a:latin typeface="Arial" charset="0"/>
                <a:cs typeface="Times New Roman" pitchFamily="16" charset="0"/>
              </a:rPr>
              <a:t>Ej</a:t>
            </a:r>
            <a:r>
              <a:rPr lang="en-US" sz="2400" b="1" dirty="0">
                <a:solidFill>
                  <a:schemeClr val="accent4"/>
                </a:solidFill>
                <a:latin typeface="Arial" charset="0"/>
                <a:cs typeface="Times New Roman" pitchFamily="16" charset="0"/>
              </a:rPr>
              <a:t>. </a:t>
            </a:r>
            <a:r>
              <a:rPr lang="en-US" sz="2400" b="1" dirty="0" err="1">
                <a:solidFill>
                  <a:schemeClr val="accent4"/>
                </a:solidFill>
                <a:latin typeface="Arial" charset="0"/>
                <a:cs typeface="Times New Roman" pitchFamily="16" charset="0"/>
              </a:rPr>
              <a:t>Emergencia</a:t>
            </a:r>
            <a:r>
              <a:rPr lang="en-US" sz="2400" b="1" dirty="0">
                <a:solidFill>
                  <a:schemeClr val="accent4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Arial" charset="0"/>
                <a:cs typeface="Times New Roman" pitchFamily="16" charset="0"/>
              </a:rPr>
              <a:t>Falsa</a:t>
            </a:r>
            <a:r>
              <a:rPr lang="en-US" sz="2400" b="1" dirty="0">
                <a:solidFill>
                  <a:schemeClr val="accent4"/>
                </a:solidFill>
                <a:latin typeface="Arial" charset="0"/>
                <a:cs typeface="Times New Roman" pitchFamily="16" charset="0"/>
              </a:rPr>
              <a:t> $5,000.00 de </a:t>
            </a:r>
            <a:r>
              <a:rPr lang="en-US" sz="2400" b="1" dirty="0" err="1">
                <a:solidFill>
                  <a:schemeClr val="accent4"/>
                </a:solidFill>
                <a:latin typeface="Arial" charset="0"/>
                <a:cs typeface="Times New Roman" pitchFamily="16" charset="0"/>
              </a:rPr>
              <a:t>multa</a:t>
            </a:r>
            <a:endParaRPr lang="en-US" sz="2400" b="1" dirty="0">
              <a:solidFill>
                <a:schemeClr val="accent4"/>
              </a:solidFill>
              <a:latin typeface="Arial" charset="0"/>
              <a:cs typeface="Times New Roman" pitchFamily="16" charset="0"/>
            </a:endParaRPr>
          </a:p>
          <a:p>
            <a:pPr marL="736600" lvl="1" indent="-279400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endParaRPr lang="en-US" sz="2400" b="1" dirty="0">
              <a:solidFill>
                <a:schemeClr val="accent4"/>
              </a:solidFill>
              <a:latin typeface="Arial" charset="0"/>
              <a:cs typeface="Times New Roman" pitchFamily="16" charset="0"/>
            </a:endParaRPr>
          </a:p>
          <a:p>
            <a:pPr marL="736600" lvl="1" indent="-279400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endParaRPr lang="en-US" sz="2400" b="1" dirty="0">
              <a:solidFill>
                <a:schemeClr val="accent4"/>
              </a:solidFill>
              <a:latin typeface="Arial" charset="0"/>
              <a:cs typeface="Times New Roman" pitchFamily="16" charset="0"/>
            </a:endParaRPr>
          </a:p>
          <a:p>
            <a:pPr marL="736600" lvl="1" indent="-279400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s-PR" sz="2400" dirty="0">
                <a:latin typeface="Arial" charset="0"/>
                <a:cs typeface="Times New Roman" pitchFamily="16" charset="0"/>
                <a:hlinkClick r:id="rId3"/>
              </a:rPr>
              <a:t>https://www.fcc.gov/general/rules-regulations-title-47</a:t>
            </a:r>
            <a:endParaRPr lang="es-PR" sz="2400" dirty="0">
              <a:latin typeface="Arial" charset="0"/>
              <a:cs typeface="Times New Roman" pitchFamily="16" charset="0"/>
            </a:endParaRPr>
          </a:p>
          <a:p>
            <a:pPr marL="736600" lvl="1" indent="-279400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endParaRPr lang="en-US" sz="2400" b="1" dirty="0">
              <a:solidFill>
                <a:schemeClr val="accent4"/>
              </a:solidFill>
              <a:latin typeface="Arial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806A9303-2A7A-C542-BB31-CAC9840D8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BE518A9-03DC-EF47-BCB3-AE03D461849E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00E1808A-5127-7641-A9F5-A7ADBA691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24580" name="Text Box 3">
            <a:extLst>
              <a:ext uri="{FF2B5EF4-FFF2-40B4-BE49-F238E27FC236}">
                <a16:creationId xmlns:a16="http://schemas.microsoft.com/office/drawing/2014/main" id="{406534B6-3E94-844E-A482-C90B6C502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PENALIDADES </a:t>
            </a:r>
            <a:r>
              <a:rPr lang="en-US" altLang="en-US" sz="4000">
                <a:solidFill>
                  <a:srgbClr val="333333"/>
                </a:solidFill>
                <a:latin typeface="Segoe UI Emoji" panose="020B0502040204020203" pitchFamily="34" charset="0"/>
              </a:rPr>
              <a:t>😪</a:t>
            </a:r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0D3E922F-EA74-4A4B-AC80-A67E13230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 w="936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pic>
        <p:nvPicPr>
          <p:cNvPr id="24582" name="Picture 5">
            <a:extLst>
              <a:ext uri="{FF2B5EF4-FFF2-40B4-BE49-F238E27FC236}">
                <a16:creationId xmlns:a16="http://schemas.microsoft.com/office/drawing/2014/main" id="{C0599743-B07A-E94B-93A6-87582E378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3" name="Rectangle 6">
            <a:extLst>
              <a:ext uri="{FF2B5EF4-FFF2-40B4-BE49-F238E27FC236}">
                <a16:creationId xmlns:a16="http://schemas.microsoft.com/office/drawing/2014/main" id="{2DC2EF11-C972-3E42-90E9-2DE873BAF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038" y="3290888"/>
            <a:ext cx="309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😪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83895323-9E27-7044-AA90-BEA3CC2EC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FEA1121-0755-2E45-8F34-ACFCCE176D85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id="{9D207E10-E4DE-BB49-97B3-F3F1F8EFE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25604" name="Text Box 3">
            <a:extLst>
              <a:ext uri="{FF2B5EF4-FFF2-40B4-BE49-F238E27FC236}">
                <a16:creationId xmlns:a16="http://schemas.microsoft.com/office/drawing/2014/main" id="{60BD5634-ECF1-0C4A-982A-92D3BC76B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Llamando a otra Estación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7BBA5A31-0203-504A-B6C2-5EBAC9BFF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Para verificar su potencia</a:t>
            </a:r>
          </a:p>
          <a:p>
            <a:pPr marL="336550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Escuche</a:t>
            </a:r>
          </a:p>
          <a:p>
            <a:pPr marL="336550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Presione el bot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 del micr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fono</a:t>
            </a:r>
          </a:p>
          <a:p>
            <a:pPr marL="336550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Use un tono normal de voz</a:t>
            </a:r>
          </a:p>
          <a:p>
            <a:pPr marL="338138" indent="-336550" eaLnBrk="1" hangingPunct="1">
              <a:spcBef>
                <a:spcPts val="8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Pro-words (procedure words)( t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é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rminos standard)</a:t>
            </a:r>
          </a:p>
          <a:p>
            <a:pPr marL="736600" lvl="1" indent="-279400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Over, out, roger, I spell, figures, etc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AA197CC2-7BCF-1847-9939-E5A5D39F8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E8C0EA9-496A-7049-B237-2BABC67151EE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A7508A80-F1C6-B243-855C-4D6167606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26628" name="Text Box 3">
            <a:extLst>
              <a:ext uri="{FF2B5EF4-FFF2-40B4-BE49-F238E27FC236}">
                <a16:creationId xmlns:a16="http://schemas.microsoft.com/office/drawing/2014/main" id="{D4E33A83-4045-BB42-889A-D775C9C1B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Alfabeto Fonético </a:t>
            </a:r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37E22FFC-4043-A746-9514-B245E7333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Deletree 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600" b="1">
                <a:solidFill>
                  <a:srgbClr val="000066"/>
                </a:solidFill>
              </a:rPr>
              <a:t>(spelling)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N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ú</a:t>
            </a:r>
            <a:r>
              <a:rPr lang="en-US" altLang="en-US" sz="3200" b="1">
                <a:solidFill>
                  <a:srgbClr val="000066"/>
                </a:solidFill>
              </a:rPr>
              <a:t>meros 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600" b="1">
                <a:solidFill>
                  <a:srgbClr val="000066"/>
                </a:solidFill>
              </a:rPr>
              <a:t>(numbers)</a:t>
            </a:r>
          </a:p>
        </p:txBody>
      </p:sp>
      <p:pic>
        <p:nvPicPr>
          <p:cNvPr id="26630" name="Picture 5">
            <a:extLst>
              <a:ext uri="{FF2B5EF4-FFF2-40B4-BE49-F238E27FC236}">
                <a16:creationId xmlns:a16="http://schemas.microsoft.com/office/drawing/2014/main" id="{C90B0B2D-3AC2-8F4D-94AF-D70E48B97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0963" y="1828800"/>
            <a:ext cx="52530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1" name="Rectangle 6">
            <a:extLst>
              <a:ext uri="{FF2B5EF4-FFF2-40B4-BE49-F238E27FC236}">
                <a16:creationId xmlns:a16="http://schemas.microsoft.com/office/drawing/2014/main" id="{FE955F3C-B885-A141-A52F-B6F120CB3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828800"/>
            <a:ext cx="228600" cy="45720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46AE1-603E-DA44-BF28-4853F4DFBFA7}"/>
              </a:ext>
            </a:extLst>
          </p:cNvPr>
          <p:cNvSpPr txBox="1"/>
          <p:nvPr/>
        </p:nvSpPr>
        <p:spPr>
          <a:xfrm>
            <a:off x="609600" y="4800600"/>
            <a:ext cx="2590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Times New Roman" pitchFamily="16" charset="0"/>
              </a:rPr>
              <a:t>Refierace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imes New Roman" pitchFamily="16" charset="0"/>
              </a:rPr>
              <a:t> 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Times New Roman" pitchFamily="16" charset="0"/>
              </a:rPr>
              <a:t>su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Times New Roman" pitchFamily="16" charset="0"/>
              </a:rPr>
              <a:t>texto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Times New Roman" pitchFamily="16" charset="0"/>
              </a:rPr>
              <a:t>para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imes New Roman" pitchFamily="16" charset="0"/>
              </a:rPr>
              <a:t> el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Times New Roman" pitchFamily="16" charset="0"/>
              </a:rPr>
              <a:t>afabeto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Times New Roman" pitchFamily="16" charset="0"/>
              </a:rPr>
              <a:t>fonético</a:t>
            </a:r>
            <a:endParaRPr lang="es-PR" sz="2400" dirty="0">
              <a:solidFill>
                <a:schemeClr val="accent1">
                  <a:lumMod val="75000"/>
                </a:schemeClr>
              </a:solidFill>
              <a:latin typeface="Arial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466EAB67-D75A-9B43-8788-389B5D529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2A39596-842B-BA4A-87F3-86D5D632E1DE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7651" name="Text Box 2">
            <a:extLst>
              <a:ext uri="{FF2B5EF4-FFF2-40B4-BE49-F238E27FC236}">
                <a16:creationId xmlns:a16="http://schemas.microsoft.com/office/drawing/2014/main" id="{6E333B18-42AE-4E4E-BA97-3CD78B5D2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F793D58E-702C-5C4B-812E-B1D3F0C63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 i="1">
                <a:solidFill>
                  <a:srgbClr val="000066"/>
                </a:solidFill>
                <a:latin typeface="Arial Black" panose="020B0604020202020204" pitchFamily="34" charset="0"/>
              </a:rPr>
              <a:t>Distress, Urgency, and Safety Calls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3494C793-0C2A-A843-99E2-DBB11825B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Llamada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Emergencia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(Distress signal)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:       </a:t>
            </a:r>
            <a:r>
              <a:rPr lang="en-US" sz="3200" b="1" dirty="0">
                <a:solidFill>
                  <a:srgbClr val="FF6600"/>
                </a:solidFill>
                <a:latin typeface="Arial" charset="0"/>
                <a:cs typeface="Times New Roman" pitchFamily="16" charset="0"/>
              </a:rPr>
              <a:t>Mayday, Mayday, Mayday</a:t>
            </a:r>
          </a:p>
          <a:p>
            <a:pPr marL="336550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Llamada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Urgencia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(Urgency signal)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:           </a:t>
            </a:r>
            <a:r>
              <a:rPr lang="en-US" sz="3200" b="1" dirty="0">
                <a:solidFill>
                  <a:srgbClr val="FF3333"/>
                </a:solidFill>
                <a:latin typeface="Arial" charset="0"/>
                <a:cs typeface="Times New Roman" pitchFamily="16" charset="0"/>
              </a:rPr>
              <a:t> Pan-Pan, Pan-Pan, Pan-Pan</a:t>
            </a:r>
          </a:p>
          <a:p>
            <a:pPr marL="338138" indent="-336550" eaLnBrk="1" hangingPunct="1">
              <a:spcBef>
                <a:spcPts val="8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Llamada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Seguridad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(Safety signal)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:            </a:t>
            </a:r>
            <a:r>
              <a:rPr lang="en-US" sz="3200" b="1" dirty="0" err="1">
                <a:solidFill>
                  <a:srgbClr val="FF6600"/>
                </a:solidFill>
                <a:latin typeface="Arial" charset="0"/>
                <a:cs typeface="Times New Roman" pitchFamily="16" charset="0"/>
              </a:rPr>
              <a:t>S</a:t>
            </a:r>
            <a:r>
              <a:rPr lang="en-US" sz="32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é</a:t>
            </a:r>
            <a:r>
              <a:rPr lang="en-US" sz="3200" b="1" dirty="0" err="1">
                <a:solidFill>
                  <a:srgbClr val="FF6600"/>
                </a:solidFill>
                <a:latin typeface="Arial" charset="0"/>
                <a:cs typeface="Times New Roman" pitchFamily="16" charset="0"/>
              </a:rPr>
              <a:t>curit</a:t>
            </a:r>
            <a:r>
              <a:rPr lang="en-US" sz="32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é</a:t>
            </a:r>
            <a:r>
              <a:rPr lang="en-US" sz="3200" b="1" dirty="0">
                <a:solidFill>
                  <a:srgbClr val="FF6600"/>
                </a:solidFill>
                <a:latin typeface="Arial" charset="0"/>
                <a:cs typeface="Arial" charset="0"/>
              </a:rPr>
              <a:t>, </a:t>
            </a:r>
            <a:r>
              <a:rPr lang="en-US" sz="32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Sécurité</a:t>
            </a:r>
            <a:r>
              <a:rPr lang="en-US" sz="3200" b="1" dirty="0">
                <a:solidFill>
                  <a:srgbClr val="FF6600"/>
                </a:solidFill>
                <a:latin typeface="Arial" charset="0"/>
                <a:cs typeface="Arial" charset="0"/>
              </a:rPr>
              <a:t>, </a:t>
            </a:r>
            <a:r>
              <a:rPr lang="en-US" sz="3200" b="1" dirty="0" err="1">
                <a:solidFill>
                  <a:srgbClr val="FF6600"/>
                </a:solidFill>
                <a:latin typeface="Arial" charset="0"/>
                <a:cs typeface="Arial" charset="0"/>
              </a:rPr>
              <a:t>Sécurité</a:t>
            </a:r>
            <a:r>
              <a:rPr lang="en-US" sz="3200" b="1" dirty="0">
                <a:solidFill>
                  <a:srgbClr val="FF6600"/>
                </a:solidFill>
                <a:latin typeface="Arial" charset="0"/>
                <a:cs typeface="Arial" charset="0"/>
              </a:rPr>
              <a:t>,</a:t>
            </a:r>
          </a:p>
          <a:p>
            <a:pPr marL="338138" indent="-336550" eaLnBrk="1" hangingPunct="1">
              <a:spcBef>
                <a:spcPts val="8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  (Use Frances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secur-i-tay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CD4DF90B-CB43-0C4A-BFAC-D9C755E42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5D20DAB-229A-9C40-A943-6067A700D91B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C018401B-764A-8D4C-821A-532573189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28676" name="Text Box 3">
            <a:extLst>
              <a:ext uri="{FF2B5EF4-FFF2-40B4-BE49-F238E27FC236}">
                <a16:creationId xmlns:a16="http://schemas.microsoft.com/office/drawing/2014/main" id="{6B37CEED-667C-414D-A028-775EBCA01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172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342900" indent="-342900">
              <a:tabLst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  <a:tab pos="98853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1363" indent="-282575">
              <a:tabLst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  <a:tab pos="98853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  <a:tab pos="98853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  <a:tab pos="98853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  <a:tab pos="98853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  <a:tab pos="98853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  <a:tab pos="98853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  <a:tab pos="98853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  <a:tab pos="98853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lvl="1"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Entrenando su Tipulación</a:t>
            </a:r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19DA28C8-035E-234F-A119-83292F7BD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4121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¿Porque es importante que todo miembro de la tripulación se familiarize con el uso de la radio</a:t>
            </a:r>
            <a:r>
              <a:rPr lang="en-US" altLang="en-US" sz="3200" b="1">
                <a:solidFill>
                  <a:srgbClr val="000066"/>
                </a:solidFill>
              </a:rPr>
              <a:t> VHF-FM?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B535CF14-B5DE-0145-AD69-7A2CABD25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Prueba de Radio</a:t>
            </a:r>
          </a:p>
        </p:txBody>
      </p:sp>
      <p:sp>
        <p:nvSpPr>
          <p:cNvPr id="29699" name="Text Box 2">
            <a:extLst>
              <a:ext uri="{FF2B5EF4-FFF2-40B4-BE49-F238E27FC236}">
                <a16:creationId xmlns:a16="http://schemas.microsoft.com/office/drawing/2014/main" id="{31B6E20A-2C85-2847-842F-001FF431A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25" y="1838325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No use el canal 16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Los radios equipados con DSC y fabricados despu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é</a:t>
            </a:r>
            <a:r>
              <a:rPr lang="en-US" altLang="en-US" sz="3200" b="1">
                <a:solidFill>
                  <a:srgbClr val="000066"/>
                </a:solidFill>
              </a:rPr>
              <a:t>s del 3/2011, requieren tener capacidad para realizar la prueba de radio</a:t>
            </a:r>
          </a:p>
        </p:txBody>
      </p:sp>
      <p:sp>
        <p:nvSpPr>
          <p:cNvPr id="29700" name="Text Box 3">
            <a:extLst>
              <a:ext uri="{FF2B5EF4-FFF2-40B4-BE49-F238E27FC236}">
                <a16:creationId xmlns:a16="http://schemas.microsoft.com/office/drawing/2014/main" id="{CF585D7A-A31A-C841-AE72-C53844DC2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5A6F1DF-B826-4847-A7B9-F88B46E39635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9701" name="Text Box 4">
            <a:extLst>
              <a:ext uri="{FF2B5EF4-FFF2-40B4-BE49-F238E27FC236}">
                <a16:creationId xmlns:a16="http://schemas.microsoft.com/office/drawing/2014/main" id="{B2C04C59-F1BC-6F4D-88A1-498BDF1DF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8AF39F8C-837F-E745-A467-1C33FE69C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400" i="1">
                <a:solidFill>
                  <a:srgbClr val="000066"/>
                </a:solidFill>
                <a:latin typeface="Arial Black" panose="020B0604020202020204" pitchFamily="34" charset="0"/>
              </a:rPr>
              <a:t>Sistema Automático de Identificacion (Automated Identification System)</a:t>
            </a:r>
            <a:r>
              <a:rPr lang="en-US" altLang="en-US" sz="3600" i="1">
                <a:solidFill>
                  <a:srgbClr val="000066"/>
                </a:solidFill>
                <a:latin typeface="Arial Black" panose="020B0604020202020204" pitchFamily="34" charset="0"/>
              </a:rPr>
              <a:t> (AIS</a:t>
            </a: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)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8016C94F-A559-0E4A-AFFE-F5D3FB6EE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81200"/>
            <a:ext cx="86868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  <a:tab pos="9598025" algn="l"/>
                <a:tab pos="10055225" algn="l"/>
                <a:tab pos="10512425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Sistema de Alerta requerido en barcos        	sobre  3000 o mas toneladas </a:t>
            </a:r>
          </a:p>
          <a:p>
            <a:pPr marL="336550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  <a:tab pos="9598025" algn="l"/>
                <a:tab pos="10055225" algn="l"/>
                <a:tab pos="10512425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Transmite 84 diferentes mensajes</a:t>
            </a:r>
          </a:p>
          <a:p>
            <a:pPr marL="336550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  <a:tab pos="9598025" algn="l"/>
                <a:tab pos="10055225" algn="l"/>
                <a:tab pos="10512425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Hay algunos menos elaborados que son opcionales en barcos menores </a:t>
            </a:r>
          </a:p>
          <a:p>
            <a:pPr marL="336550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  <a:tab pos="9598025" algn="l"/>
                <a:tab pos="10055225" algn="l"/>
                <a:tab pos="10512425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El GPS con AIS muestra las embarcaciones con AIS</a:t>
            </a:r>
          </a:p>
          <a:p>
            <a:pPr marL="338138" indent="-336550" eaLnBrk="1" hangingPunct="1">
              <a:spcBef>
                <a:spcPts val="8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  <a:tab pos="9598025" algn="l"/>
                <a:tab pos="10055225" algn="l"/>
                <a:tab pos="10512425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sp>
        <p:nvSpPr>
          <p:cNvPr id="30724" name="Text Box 3">
            <a:extLst>
              <a:ext uri="{FF2B5EF4-FFF2-40B4-BE49-F238E27FC236}">
                <a16:creationId xmlns:a16="http://schemas.microsoft.com/office/drawing/2014/main" id="{878B7616-C6F4-284B-87E6-1EFD76C4A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9B91A8F-B5DF-C545-8AC4-3334F51016F7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FC1D147B-6E82-9B4B-B063-438FB300B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>
            <a:extLst>
              <a:ext uri="{FF2B5EF4-FFF2-40B4-BE49-F238E27FC236}">
                <a16:creationId xmlns:a16="http://schemas.microsoft.com/office/drawing/2014/main" id="{3D1417ED-B3E6-B24F-AB08-0C9DF56A9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MUCHAS GRACIAS</a:t>
            </a:r>
          </a:p>
        </p:txBody>
      </p:sp>
      <p:sp>
        <p:nvSpPr>
          <p:cNvPr id="31747" name="Text Box 2">
            <a:extLst>
              <a:ext uri="{FF2B5EF4-FFF2-40B4-BE49-F238E27FC236}">
                <a16:creationId xmlns:a16="http://schemas.microsoft.com/office/drawing/2014/main" id="{88C8955C-97C6-AF46-BB80-66C90B348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FE60E11-58EC-7F45-BF56-2871F7893114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1748" name="Text Box 3">
            <a:extLst>
              <a:ext uri="{FF2B5EF4-FFF2-40B4-BE49-F238E27FC236}">
                <a16:creationId xmlns:a16="http://schemas.microsoft.com/office/drawing/2014/main" id="{146BB101-B1C8-8541-ABC2-3C08196BB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pic>
        <p:nvPicPr>
          <p:cNvPr id="31749" name="Picture 4">
            <a:extLst>
              <a:ext uri="{FF2B5EF4-FFF2-40B4-BE49-F238E27FC236}">
                <a16:creationId xmlns:a16="http://schemas.microsoft.com/office/drawing/2014/main" id="{607B7E7A-1A9D-EB40-903D-B28B8E133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438" y="2657475"/>
            <a:ext cx="27527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0DED10CF-06C6-DD43-9037-102EDDF86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A1C5048-56D9-A64A-BADF-6E285D9E1830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9D6DE08C-9499-0D46-B135-9A9BF8FD0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id="{42555CF9-9963-CC4F-B487-627294FDB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Comunicaciones 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en el Agua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0B520800-83C3-1845-B491-F18F6D4C1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52578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En la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costa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y en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tierra</a:t>
            </a: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6550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Arial" charset="0"/>
              </a:rPr>
              <a:t>¿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Cuales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Arial" charset="0"/>
              </a:rPr>
              <a:t> son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las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ventajas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Arial" charset="0"/>
              </a:rPr>
              <a:t> y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de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sventajas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los radios VHF, CB </a:t>
            </a:r>
            <a:r>
              <a:rPr lang="en-US" sz="2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(Citizen Band)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y los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celulares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?</a:t>
            </a:r>
          </a:p>
          <a:p>
            <a:pPr marL="338138" indent="-336550" eaLnBrk="1" hangingPunct="1">
              <a:spcBef>
                <a:spcPts val="6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      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Alcance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limitado</a:t>
            </a:r>
            <a:endParaRPr lang="en-US" sz="2400" b="1" dirty="0">
              <a:solidFill>
                <a:srgbClr val="FF0000"/>
              </a:solidFill>
              <a:latin typeface="Arial" charset="0"/>
              <a:cs typeface="Times New Roman" pitchFamily="16" charset="0"/>
            </a:endParaRPr>
          </a:p>
        </p:txBody>
      </p:sp>
      <p:pic>
        <p:nvPicPr>
          <p:cNvPr id="5126" name="Picture 5">
            <a:extLst>
              <a:ext uri="{FF2B5EF4-FFF2-40B4-BE49-F238E27FC236}">
                <a16:creationId xmlns:a16="http://schemas.microsoft.com/office/drawing/2014/main" id="{0D889FDD-F446-194E-9C81-9ADBBFB11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166938"/>
            <a:ext cx="4114800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A12CFA75-31A9-854B-B74B-F6D9D8684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Comunicaciones 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en el Agua</a:t>
            </a:r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475044B2-0C37-D24F-AA7C-A9C6F821E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CFBD03C-6C72-FA4F-92D5-EABD3668B325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6148" name="Text Box 3">
            <a:extLst>
              <a:ext uri="{FF2B5EF4-FFF2-40B4-BE49-F238E27FC236}">
                <a16:creationId xmlns:a16="http://schemas.microsoft.com/office/drawing/2014/main" id="{138F2612-67C5-4148-824D-0DE455614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649F9228-3223-EB49-8264-8B2FEB9A9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419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50" name="Text Box 5">
            <a:extLst>
              <a:ext uri="{FF2B5EF4-FFF2-40B4-BE49-F238E27FC236}">
                <a16:creationId xmlns:a16="http://schemas.microsoft.com/office/drawing/2014/main" id="{93F0A902-11F3-B64A-9F13-981C3F676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14600"/>
            <a:ext cx="4648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Usted puede instalarlo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Usted </a:t>
            </a:r>
            <a:r>
              <a:rPr lang="en-US" altLang="en-US" sz="3200" b="1">
                <a:solidFill>
                  <a:srgbClr val="FF0000"/>
                </a:solidFill>
              </a:rPr>
              <a:t>NO</a:t>
            </a:r>
            <a:r>
              <a:rPr lang="en-US" altLang="en-US" sz="3200" b="1">
                <a:solidFill>
                  <a:srgbClr val="000066"/>
                </a:solidFill>
              </a:rPr>
              <a:t> puede ajustarlo o repararlo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F3BC95B5-6976-6C48-AB23-99AB6A06D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33E8C97-4906-D64E-93E6-FE395D509F84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7171" name="Text Box 2">
            <a:extLst>
              <a:ext uri="{FF2B5EF4-FFF2-40B4-BE49-F238E27FC236}">
                <a16:creationId xmlns:a16="http://schemas.microsoft.com/office/drawing/2014/main" id="{075AD465-5364-764B-BFAE-3B40EDB9A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A35BB38F-0C32-6147-BC2B-A0B22285F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  Comunicaciones 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en el Agua</a:t>
            </a:r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C237763E-6840-1C4B-9B0F-3BB4B8ACD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28800"/>
            <a:ext cx="63230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Alta Mar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Radios Single-sideband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Radio-aficionados</a:t>
            </a:r>
          </a:p>
          <a:p>
            <a:pPr lvl="1" eaLnBrk="1" hangingPunct="1">
              <a:spcBef>
                <a:spcPts val="45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Emergency Position-Indicating Radio Beacons (EPIRB) </a:t>
            </a:r>
            <a:r>
              <a:rPr lang="en-US" altLang="en-US" sz="1800" b="1">
                <a:solidFill>
                  <a:srgbClr val="000066"/>
                </a:solidFill>
              </a:rPr>
              <a:t>(Transmisor de posici</a:t>
            </a:r>
            <a:r>
              <a:rPr lang="en-US" altLang="en-US" sz="18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1800" b="1">
                <a:solidFill>
                  <a:srgbClr val="000066"/>
                </a:solidFill>
              </a:rPr>
              <a:t>n de emergencia por radio)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Personal Locator Beacon (PLB)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Satellite Personal Messenger (SPOT)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InReach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Automatic Packet Reporting System (APRS)</a:t>
            </a:r>
          </a:p>
        </p:txBody>
      </p:sp>
      <p:pic>
        <p:nvPicPr>
          <p:cNvPr id="7174" name="Picture 5">
            <a:extLst>
              <a:ext uri="{FF2B5EF4-FFF2-40B4-BE49-F238E27FC236}">
                <a16:creationId xmlns:a16="http://schemas.microsoft.com/office/drawing/2014/main" id="{3E9A31E9-1917-EA43-8FD6-46BA8868D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2374900"/>
            <a:ext cx="2209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5" name="Rectangle 6">
            <a:extLst>
              <a:ext uri="{FF2B5EF4-FFF2-40B4-BE49-F238E27FC236}">
                <a16:creationId xmlns:a16="http://schemas.microsoft.com/office/drawing/2014/main" id="{C4164367-9C5A-8C48-A45C-015A1FBA5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350" y="1828800"/>
            <a:ext cx="323850" cy="45720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R" altLang="en-US"/>
          </a:p>
        </p:txBody>
      </p:sp>
      <p:sp>
        <p:nvSpPr>
          <p:cNvPr id="7176" name="Text Box 7">
            <a:extLst>
              <a:ext uri="{FF2B5EF4-FFF2-40B4-BE49-F238E27FC236}">
                <a16:creationId xmlns:a16="http://schemas.microsoft.com/office/drawing/2014/main" id="{044BA4DB-F595-D547-9FEB-57BC2915D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108700"/>
            <a:ext cx="2667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en-US" sz="800">
                <a:solidFill>
                  <a:srgbClr val="000066"/>
                </a:solidFill>
              </a:rPr>
              <a:t>Reprinted with permission from </a:t>
            </a:r>
            <a:r>
              <a:rPr lang="en-US" altLang="en-US" sz="800" i="1">
                <a:solidFill>
                  <a:srgbClr val="000066"/>
                </a:solidFill>
              </a:rPr>
              <a:t>Rough Weather Seamanship for Sail and Power by Roger Marshall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33BA1E1E-09EE-A144-B9C4-1556CAAAF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7086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Radio SSB 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(Single Sideband Radio)</a:t>
            </a: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812CA56F-087D-8D4C-AD74-45CC6910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Alcance – m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í</a:t>
            </a:r>
            <a:r>
              <a:rPr lang="en-US" altLang="en-US" sz="3200" b="1">
                <a:solidFill>
                  <a:srgbClr val="000066"/>
                </a:solidFill>
              </a:rPr>
              <a:t>nimo de  25 millas hasta  un alcance mundial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Se puede monitorear el clima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Tiene acceso al sistema de tel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é</a:t>
            </a:r>
            <a:r>
              <a:rPr lang="en-US" altLang="en-US" sz="3200" b="1">
                <a:solidFill>
                  <a:srgbClr val="000066"/>
                </a:solidFill>
              </a:rPr>
              <a:t>fono p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ú</a:t>
            </a:r>
            <a:r>
              <a:rPr lang="en-US" altLang="en-US" sz="3200" b="1">
                <a:solidFill>
                  <a:srgbClr val="000066"/>
                </a:solidFill>
              </a:rPr>
              <a:t>blico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Monitoriado por el USCG (limitado)</a:t>
            </a:r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030A8D74-9CDB-5442-848F-CBAD8E3FB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FFF0365-1DF3-1545-8BB3-19C27C2E29BA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1BA8B87C-AD09-1548-94BC-9A76BFC5E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2B9B6527-8CD0-9B42-87B2-D17EC6618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EPIRB</a:t>
            </a:r>
          </a:p>
        </p:txBody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BB508F52-65E9-BD4D-B820-43AF45459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807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Transmite llamadas de emergencia por sat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é</a:t>
            </a:r>
            <a:r>
              <a:rPr lang="en-US" altLang="en-US" sz="3200" b="1">
                <a:solidFill>
                  <a:srgbClr val="000066"/>
                </a:solidFill>
              </a:rPr>
              <a:t>lite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Peque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ñ</a:t>
            </a:r>
            <a:r>
              <a:rPr lang="en-US" altLang="en-US" sz="3200" b="1">
                <a:solidFill>
                  <a:srgbClr val="000066"/>
                </a:solidFill>
              </a:rPr>
              <a:t>o y port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3200" b="1">
                <a:solidFill>
                  <a:srgbClr val="000066"/>
                </a:solidFill>
              </a:rPr>
              <a:t>til 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Transmite la identidad del bote y su localizaci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Alcance mundial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Comunicaci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 en una sola via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Monitoriado por el  USCG</a:t>
            </a:r>
          </a:p>
        </p:txBody>
      </p:sp>
      <p:sp>
        <p:nvSpPr>
          <p:cNvPr id="9220" name="Text Box 3">
            <a:extLst>
              <a:ext uri="{FF2B5EF4-FFF2-40B4-BE49-F238E27FC236}">
                <a16:creationId xmlns:a16="http://schemas.microsoft.com/office/drawing/2014/main" id="{8B3F842C-366D-8245-BFE0-5BE76E997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78E6262-6E9F-564C-99AB-6B37A2FA1683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D6A1B802-5E2B-104C-903B-488E48B50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A3BB7B62-A122-1543-91D4-F659A2280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"/>
            <a:ext cx="7239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Personal Locator  Beacon (PLB)</a:t>
            </a: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2B153B5E-08D8-304A-84E1-3E9AAFEBD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Versi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 Personal de un EPIRB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Registrado a nombre del individuo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Alcance mundial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Monitoriado por el USCG</a:t>
            </a:r>
          </a:p>
        </p:txBody>
      </p:sp>
      <p:sp>
        <p:nvSpPr>
          <p:cNvPr id="10244" name="Text Box 3">
            <a:extLst>
              <a:ext uri="{FF2B5EF4-FFF2-40B4-BE49-F238E27FC236}">
                <a16:creationId xmlns:a16="http://schemas.microsoft.com/office/drawing/2014/main" id="{374E2C6F-4EF2-7C40-8505-D52ECF732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4B9A4E5-48B8-5E48-9A03-9D0CAA96164C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89C6006C-8E8F-6446-9200-7B2C54BFB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71E098D2-45C8-5144-93EB-7AE0C642D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Satellite Personal Messenger (SPOT)</a:t>
            </a: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58DA7AA7-3B2D-844C-9CEB-DDC17C644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Usa el sistema Globalstar de sat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é</a:t>
            </a:r>
            <a:r>
              <a:rPr lang="en-US" altLang="en-US" sz="3200" b="1">
                <a:solidFill>
                  <a:srgbClr val="000066"/>
                </a:solidFill>
              </a:rPr>
              <a:t>lites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La informaci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 es retransmitida a sub-agencias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Supervisa los movimientos del usuario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La se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ñ</a:t>
            </a:r>
            <a:r>
              <a:rPr lang="en-US" altLang="en-US" sz="3200" b="1">
                <a:solidFill>
                  <a:srgbClr val="000066"/>
                </a:solidFill>
              </a:rPr>
              <a:t>al no es tan fuerte como el EPIRB</a:t>
            </a:r>
          </a:p>
        </p:txBody>
      </p:sp>
      <p:sp>
        <p:nvSpPr>
          <p:cNvPr id="11268" name="Text Box 3">
            <a:extLst>
              <a:ext uri="{FF2B5EF4-FFF2-40B4-BE49-F238E27FC236}">
                <a16:creationId xmlns:a16="http://schemas.microsoft.com/office/drawing/2014/main" id="{5A11880C-6B47-5F4D-AFC8-2CE657403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47AB349-321A-394E-8DC0-F0AC2435910A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E6CEDC16-D3CA-6C46-9A95-0461D1548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1328</Words>
  <Application>Microsoft Office PowerPoint</Application>
  <PresentationFormat>On-screen Show (4:3)</PresentationFormat>
  <Paragraphs>274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Segoe UI Emoji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Boating Skills and Seamanship</dc:title>
  <dc:creator>ALLEN HARDING</dc:creator>
  <cp:lastModifiedBy>S</cp:lastModifiedBy>
  <cp:revision>62</cp:revision>
  <cp:lastPrinted>1601-01-01T00:00:00Z</cp:lastPrinted>
  <dcterms:created xsi:type="dcterms:W3CDTF">2007-06-17T18:29:34Z</dcterms:created>
  <dcterms:modified xsi:type="dcterms:W3CDTF">2021-02-22T19:29:59Z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